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6" r:id="rId3"/>
    <p:sldId id="264" r:id="rId4"/>
    <p:sldId id="258" r:id="rId5"/>
    <p:sldId id="268" r:id="rId6"/>
    <p:sldId id="259" r:id="rId7"/>
    <p:sldId id="271" r:id="rId8"/>
    <p:sldId id="263" r:id="rId9"/>
    <p:sldId id="265" r:id="rId10"/>
    <p:sldId id="266" r:id="rId11"/>
    <p:sldId id="274" r:id="rId12"/>
    <p:sldId id="267" r:id="rId13"/>
    <p:sldId id="273" r:id="rId14"/>
    <p:sldId id="27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F0772-253B-4431-ADBA-B0B79E32B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557DB34-C9D0-40B5-AD7A-E37318EDD841}">
      <dgm:prSet phldrT="[Texte]" custT="1"/>
      <dgm:spPr/>
      <dgm:t>
        <a:bodyPr/>
        <a:lstStyle/>
        <a:p>
          <a:r>
            <a:rPr lang="fr-FR" sz="2400" b="1" dirty="0" smtClean="0"/>
            <a:t>Dr Roger Roland PFEIFFER</a:t>
          </a:r>
        </a:p>
        <a:p>
          <a:r>
            <a:rPr lang="fr-FR" sz="1900" dirty="0" smtClean="0"/>
            <a:t>Luxembourgeois</a:t>
          </a:r>
        </a:p>
        <a:p>
          <a:r>
            <a:rPr lang="fr-FR" sz="1900" dirty="0" smtClean="0"/>
            <a:t>Economiste des Transports</a:t>
          </a:r>
        </a:p>
        <a:p>
          <a:r>
            <a:rPr lang="fr-FR" sz="1900" dirty="0" smtClean="0"/>
            <a:t>Consultant international </a:t>
          </a:r>
        </a:p>
        <a:p>
          <a:r>
            <a:rPr lang="fr-FR" sz="1900" dirty="0" smtClean="0"/>
            <a:t>basé à Berlin (RFA)</a:t>
          </a:r>
          <a:endParaRPr lang="fr-FR" sz="1900" dirty="0"/>
        </a:p>
      </dgm:t>
    </dgm:pt>
    <dgm:pt modelId="{578E932D-7404-4926-B28D-026EDD5C60A5}" type="parTrans" cxnId="{CE857D2A-FF32-4345-B7E8-F765F7A1F7C2}">
      <dgm:prSet/>
      <dgm:spPr/>
      <dgm:t>
        <a:bodyPr/>
        <a:lstStyle/>
        <a:p>
          <a:endParaRPr lang="fr-FR"/>
        </a:p>
      </dgm:t>
    </dgm:pt>
    <dgm:pt modelId="{C69F55FD-9ECA-4580-808B-45AAAF352D0B}" type="sibTrans" cxnId="{CE857D2A-FF32-4345-B7E8-F765F7A1F7C2}">
      <dgm:prSet/>
      <dgm:spPr/>
      <dgm:t>
        <a:bodyPr/>
        <a:lstStyle/>
        <a:p>
          <a:endParaRPr lang="fr-FR"/>
        </a:p>
      </dgm:t>
    </dgm:pt>
    <dgm:pt modelId="{C795E4E8-2448-4D08-82F9-5595F08164F0}">
      <dgm:prSet phldrT="[Texte]" custT="1"/>
      <dgm:spPr/>
      <dgm:t>
        <a:bodyPr/>
        <a:lstStyle/>
        <a:p>
          <a:r>
            <a:rPr lang="fr-FR" sz="2400" b="1" dirty="0" smtClean="0"/>
            <a:t>TCHAPA TCHOUAWOU</a:t>
          </a:r>
        </a:p>
        <a:p>
          <a:r>
            <a:rPr lang="fr-FR" sz="1800" b="0" dirty="0" smtClean="0"/>
            <a:t>Camerounais</a:t>
          </a:r>
        </a:p>
        <a:p>
          <a:r>
            <a:rPr lang="fr-FR" sz="1900" dirty="0" smtClean="0"/>
            <a:t>Inspecteur Principal des Douanes de classe exceptionnelle retraité</a:t>
          </a:r>
        </a:p>
        <a:p>
          <a:r>
            <a:rPr lang="fr-FR" sz="1900" dirty="0" smtClean="0"/>
            <a:t>Expert en Douane agréé CEMAC</a:t>
          </a:r>
        </a:p>
        <a:p>
          <a:r>
            <a:rPr lang="fr-FR" sz="1900" dirty="0" smtClean="0"/>
            <a:t>Consultant international </a:t>
          </a:r>
        </a:p>
        <a:p>
          <a:r>
            <a:rPr lang="fr-FR" sz="1900" dirty="0" smtClean="0"/>
            <a:t>basé à Douala (CMR)</a:t>
          </a:r>
          <a:endParaRPr lang="fr-FR" sz="1900" dirty="0"/>
        </a:p>
      </dgm:t>
    </dgm:pt>
    <dgm:pt modelId="{255727E6-6CC8-458C-947F-2D464B0FE973}" type="parTrans" cxnId="{9F28B170-E681-4A10-A9E9-05655D535117}">
      <dgm:prSet/>
      <dgm:spPr/>
      <dgm:t>
        <a:bodyPr/>
        <a:lstStyle/>
        <a:p>
          <a:endParaRPr lang="fr-FR"/>
        </a:p>
      </dgm:t>
    </dgm:pt>
    <dgm:pt modelId="{4F912AC9-7FCB-423E-901E-FDE6220D98F5}" type="sibTrans" cxnId="{9F28B170-E681-4A10-A9E9-05655D535117}">
      <dgm:prSet/>
      <dgm:spPr/>
      <dgm:t>
        <a:bodyPr/>
        <a:lstStyle/>
        <a:p>
          <a:endParaRPr lang="fr-FR"/>
        </a:p>
      </dgm:t>
    </dgm:pt>
    <dgm:pt modelId="{D08423E8-5CFF-4CBB-9656-FA266F6B7D8D}" type="pres">
      <dgm:prSet presAssocID="{C36F0772-253B-4431-ADBA-B0B79E32B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B59E40-8EE1-4A71-A202-9DF32A8FE262}" type="pres">
      <dgm:prSet presAssocID="{5557DB34-C9D0-40B5-AD7A-E37318EDD841}" presName="circle1" presStyleLbl="node1" presStyleIdx="0" presStyleCnt="2" custScaleY="106860"/>
      <dgm:spPr/>
    </dgm:pt>
    <dgm:pt modelId="{7A5DD9CC-256E-4154-85FA-A6B674FD8E2E}" type="pres">
      <dgm:prSet presAssocID="{5557DB34-C9D0-40B5-AD7A-E37318EDD841}" presName="space" presStyleCnt="0"/>
      <dgm:spPr/>
    </dgm:pt>
    <dgm:pt modelId="{354630CB-4A70-413D-B608-954D251F2CC2}" type="pres">
      <dgm:prSet presAssocID="{5557DB34-C9D0-40B5-AD7A-E37318EDD841}" presName="rect1" presStyleLbl="alignAcc1" presStyleIdx="0" presStyleCnt="2" custScaleY="106860"/>
      <dgm:spPr/>
      <dgm:t>
        <a:bodyPr/>
        <a:lstStyle/>
        <a:p>
          <a:endParaRPr lang="fr-FR"/>
        </a:p>
      </dgm:t>
    </dgm:pt>
    <dgm:pt modelId="{48C6F523-B8D6-49F1-89E8-584EEB62926A}" type="pres">
      <dgm:prSet presAssocID="{C795E4E8-2448-4D08-82F9-5595F08164F0}" presName="vertSpace2" presStyleLbl="node1" presStyleIdx="0" presStyleCnt="2"/>
      <dgm:spPr/>
    </dgm:pt>
    <dgm:pt modelId="{95B159E8-9E2A-4005-8E27-D0A3689F0B78}" type="pres">
      <dgm:prSet presAssocID="{C795E4E8-2448-4D08-82F9-5595F08164F0}" presName="circle2" presStyleLbl="node1" presStyleIdx="1" presStyleCnt="2" custScaleY="120147"/>
      <dgm:spPr/>
    </dgm:pt>
    <dgm:pt modelId="{193CA4D5-5DF9-4A24-9B33-EAACA0699937}" type="pres">
      <dgm:prSet presAssocID="{C795E4E8-2448-4D08-82F9-5595F08164F0}" presName="rect2" presStyleLbl="alignAcc1" presStyleIdx="1" presStyleCnt="2" custScaleX="100000" custScaleY="121920"/>
      <dgm:spPr/>
      <dgm:t>
        <a:bodyPr/>
        <a:lstStyle/>
        <a:p>
          <a:endParaRPr lang="fr-FR"/>
        </a:p>
      </dgm:t>
    </dgm:pt>
    <dgm:pt modelId="{2B9662C7-0AF3-497A-9ACE-C87066C95336}" type="pres">
      <dgm:prSet presAssocID="{5557DB34-C9D0-40B5-AD7A-E37318EDD84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D67E09-A297-43C1-9ED9-8EA867F8A0E7}" type="pres">
      <dgm:prSet presAssocID="{C795E4E8-2448-4D08-82F9-5595F08164F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884A04-EE8C-4D02-A289-1D8B7AB619A9}" type="presOf" srcId="{C795E4E8-2448-4D08-82F9-5595F08164F0}" destId="{193CA4D5-5DF9-4A24-9B33-EAACA0699937}" srcOrd="0" destOrd="0" presId="urn:microsoft.com/office/officeart/2005/8/layout/target3"/>
    <dgm:cxn modelId="{C1D9D01E-5A92-4BCC-8759-7A26D8C7D427}" type="presOf" srcId="{C795E4E8-2448-4D08-82F9-5595F08164F0}" destId="{6FD67E09-A297-43C1-9ED9-8EA867F8A0E7}" srcOrd="1" destOrd="0" presId="urn:microsoft.com/office/officeart/2005/8/layout/target3"/>
    <dgm:cxn modelId="{9F28B170-E681-4A10-A9E9-05655D535117}" srcId="{C36F0772-253B-4431-ADBA-B0B79E32B715}" destId="{C795E4E8-2448-4D08-82F9-5595F08164F0}" srcOrd="1" destOrd="0" parTransId="{255727E6-6CC8-458C-947F-2D464B0FE973}" sibTransId="{4F912AC9-7FCB-423E-901E-FDE6220D98F5}"/>
    <dgm:cxn modelId="{CE857D2A-FF32-4345-B7E8-F765F7A1F7C2}" srcId="{C36F0772-253B-4431-ADBA-B0B79E32B715}" destId="{5557DB34-C9D0-40B5-AD7A-E37318EDD841}" srcOrd="0" destOrd="0" parTransId="{578E932D-7404-4926-B28D-026EDD5C60A5}" sibTransId="{C69F55FD-9ECA-4580-808B-45AAAF352D0B}"/>
    <dgm:cxn modelId="{B61A7246-DD81-4CE4-8A7E-23F13ED3A84D}" type="presOf" srcId="{C36F0772-253B-4431-ADBA-B0B79E32B715}" destId="{D08423E8-5CFF-4CBB-9656-FA266F6B7D8D}" srcOrd="0" destOrd="0" presId="urn:microsoft.com/office/officeart/2005/8/layout/target3"/>
    <dgm:cxn modelId="{4C867DF5-F605-4953-9088-DFF627D366C4}" type="presOf" srcId="{5557DB34-C9D0-40B5-AD7A-E37318EDD841}" destId="{2B9662C7-0AF3-497A-9ACE-C87066C95336}" srcOrd="1" destOrd="0" presId="urn:microsoft.com/office/officeart/2005/8/layout/target3"/>
    <dgm:cxn modelId="{1F050B3D-952A-44EA-9EC3-19A7F0D52BFF}" type="presOf" srcId="{5557DB34-C9D0-40B5-AD7A-E37318EDD841}" destId="{354630CB-4A70-413D-B608-954D251F2CC2}" srcOrd="0" destOrd="0" presId="urn:microsoft.com/office/officeart/2005/8/layout/target3"/>
    <dgm:cxn modelId="{02EA6ABF-E2A7-4EEB-AAA1-C8F088D3C294}" type="presParOf" srcId="{D08423E8-5CFF-4CBB-9656-FA266F6B7D8D}" destId="{35B59E40-8EE1-4A71-A202-9DF32A8FE262}" srcOrd="0" destOrd="0" presId="urn:microsoft.com/office/officeart/2005/8/layout/target3"/>
    <dgm:cxn modelId="{7CB2130F-D50E-463F-8518-BC9B5003126E}" type="presParOf" srcId="{D08423E8-5CFF-4CBB-9656-FA266F6B7D8D}" destId="{7A5DD9CC-256E-4154-85FA-A6B674FD8E2E}" srcOrd="1" destOrd="0" presId="urn:microsoft.com/office/officeart/2005/8/layout/target3"/>
    <dgm:cxn modelId="{E02499F9-4182-4C09-88F7-347E632E5A57}" type="presParOf" srcId="{D08423E8-5CFF-4CBB-9656-FA266F6B7D8D}" destId="{354630CB-4A70-413D-B608-954D251F2CC2}" srcOrd="2" destOrd="0" presId="urn:microsoft.com/office/officeart/2005/8/layout/target3"/>
    <dgm:cxn modelId="{717EBDD8-120C-4202-89A8-20FAB6208B9F}" type="presParOf" srcId="{D08423E8-5CFF-4CBB-9656-FA266F6B7D8D}" destId="{48C6F523-B8D6-49F1-89E8-584EEB62926A}" srcOrd="3" destOrd="0" presId="urn:microsoft.com/office/officeart/2005/8/layout/target3"/>
    <dgm:cxn modelId="{CD98C267-688D-46F0-9446-EE3B12124BC9}" type="presParOf" srcId="{D08423E8-5CFF-4CBB-9656-FA266F6B7D8D}" destId="{95B159E8-9E2A-4005-8E27-D0A3689F0B78}" srcOrd="4" destOrd="0" presId="urn:microsoft.com/office/officeart/2005/8/layout/target3"/>
    <dgm:cxn modelId="{065BC351-0D30-47AA-BF55-772AB438C197}" type="presParOf" srcId="{D08423E8-5CFF-4CBB-9656-FA266F6B7D8D}" destId="{193CA4D5-5DF9-4A24-9B33-EAACA0699937}" srcOrd="5" destOrd="0" presId="urn:microsoft.com/office/officeart/2005/8/layout/target3"/>
    <dgm:cxn modelId="{D5EC3F57-9225-4F2F-A90A-14EE448A1E31}" type="presParOf" srcId="{D08423E8-5CFF-4CBB-9656-FA266F6B7D8D}" destId="{2B9662C7-0AF3-497A-9ACE-C87066C95336}" srcOrd="6" destOrd="0" presId="urn:microsoft.com/office/officeart/2005/8/layout/target3"/>
    <dgm:cxn modelId="{8400CA1A-8ED9-45DB-837F-704DE19E1E52}" type="presParOf" srcId="{D08423E8-5CFF-4CBB-9656-FA266F6B7D8D}" destId="{6FD67E09-A297-43C1-9ED9-8EA867F8A0E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81C597-2984-4574-B53B-2110CE35172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DE5FAACB-FD4F-42F2-9BDD-EDB0E025F33D}" type="pres">
      <dgm:prSet presAssocID="{5881C597-2984-4574-B53B-2110CE3517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D042EB82-2E9B-48E9-B107-08AE19814AED}" type="presOf" srcId="{5881C597-2984-4574-B53B-2110CE35172E}" destId="{DE5FAACB-FD4F-42F2-9BDD-EDB0E025F3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1F4689-0822-4135-B67D-119DA255731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E126E66-294F-47B2-AE5E-5E60B3A188B0}">
      <dgm:prSet phldrT="[Texte]"/>
      <dgm:spPr/>
      <dgm:t>
        <a:bodyPr/>
        <a:lstStyle/>
        <a:p>
          <a:r>
            <a:rPr lang="fr-FR" dirty="0" smtClean="0"/>
            <a:t>FINANCES</a:t>
          </a:r>
          <a:endParaRPr lang="fr-FR" dirty="0"/>
        </a:p>
      </dgm:t>
    </dgm:pt>
    <dgm:pt modelId="{F7A9065F-5417-43D8-B8E9-4306A6F1F6BE}" type="parTrans" cxnId="{2864E9DE-B205-4740-A074-0DB7A18BD5B2}">
      <dgm:prSet/>
      <dgm:spPr/>
      <dgm:t>
        <a:bodyPr/>
        <a:lstStyle/>
        <a:p>
          <a:endParaRPr lang="fr-FR"/>
        </a:p>
      </dgm:t>
    </dgm:pt>
    <dgm:pt modelId="{637DFA2C-325C-4FFE-B737-91C0989EF0E4}" type="sibTrans" cxnId="{2864E9DE-B205-4740-A074-0DB7A18BD5B2}">
      <dgm:prSet/>
      <dgm:spPr/>
      <dgm:t>
        <a:bodyPr/>
        <a:lstStyle/>
        <a:p>
          <a:endParaRPr lang="fr-FR"/>
        </a:p>
      </dgm:t>
    </dgm:pt>
    <dgm:pt modelId="{96133D8A-0720-4B1A-8EBA-9CDD5118B4E5}">
      <dgm:prSet phldrT="[Texte]"/>
      <dgm:spPr/>
      <dgm:t>
        <a:bodyPr/>
        <a:lstStyle/>
        <a:p>
          <a:r>
            <a:rPr lang="fr-FR" dirty="0" smtClean="0"/>
            <a:t>TRANSPORT</a:t>
          </a:r>
        </a:p>
        <a:p>
          <a:r>
            <a:rPr lang="fr-FR" dirty="0" smtClean="0"/>
            <a:t>LOGISTIQUE</a:t>
          </a:r>
          <a:endParaRPr lang="fr-FR" dirty="0"/>
        </a:p>
      </dgm:t>
    </dgm:pt>
    <dgm:pt modelId="{477A5CE7-8F42-46F9-8D8D-BBCA355D100C}" type="parTrans" cxnId="{BBCD0A8C-D312-4BD3-B2E0-5ABFB7B76CF3}">
      <dgm:prSet/>
      <dgm:spPr/>
      <dgm:t>
        <a:bodyPr/>
        <a:lstStyle/>
        <a:p>
          <a:endParaRPr lang="fr-FR"/>
        </a:p>
      </dgm:t>
    </dgm:pt>
    <dgm:pt modelId="{E9534D07-ECFC-4D87-B3D4-066885CA4ACC}" type="sibTrans" cxnId="{BBCD0A8C-D312-4BD3-B2E0-5ABFB7B76CF3}">
      <dgm:prSet/>
      <dgm:spPr/>
      <dgm:t>
        <a:bodyPr/>
        <a:lstStyle/>
        <a:p>
          <a:endParaRPr lang="fr-FR"/>
        </a:p>
      </dgm:t>
    </dgm:pt>
    <dgm:pt modelId="{1A0C2498-56A8-4F0E-94BC-7400D9FF66AE}">
      <dgm:prSet phldrT="[Texte]"/>
      <dgm:spPr/>
      <dgm:t>
        <a:bodyPr/>
        <a:lstStyle/>
        <a:p>
          <a:r>
            <a:rPr lang="fr-FR" dirty="0" smtClean="0"/>
            <a:t>DOUANES</a:t>
          </a:r>
        </a:p>
        <a:p>
          <a:r>
            <a:rPr lang="fr-FR" dirty="0" smtClean="0"/>
            <a:t>TRANSIT</a:t>
          </a:r>
          <a:endParaRPr lang="fr-FR" dirty="0"/>
        </a:p>
      </dgm:t>
    </dgm:pt>
    <dgm:pt modelId="{DA50CA2E-7511-4900-BD20-626109A60C9A}" type="parTrans" cxnId="{F50A4961-979D-4D2D-8A07-969EE6674771}">
      <dgm:prSet/>
      <dgm:spPr/>
      <dgm:t>
        <a:bodyPr/>
        <a:lstStyle/>
        <a:p>
          <a:endParaRPr lang="fr-FR"/>
        </a:p>
      </dgm:t>
    </dgm:pt>
    <dgm:pt modelId="{6AC8C56A-8640-4724-86D3-DD2BC37213C5}" type="sibTrans" cxnId="{F50A4961-979D-4D2D-8A07-969EE6674771}">
      <dgm:prSet/>
      <dgm:spPr/>
      <dgm:t>
        <a:bodyPr/>
        <a:lstStyle/>
        <a:p>
          <a:endParaRPr lang="fr-FR"/>
        </a:p>
      </dgm:t>
    </dgm:pt>
    <dgm:pt modelId="{80BC1C74-537C-40AB-AD9E-EED5DF49B4A3}" type="pres">
      <dgm:prSet presAssocID="{661F4689-0822-4135-B67D-119DA2557319}" presName="compositeShape" presStyleCnt="0">
        <dgm:presLayoutVars>
          <dgm:chMax val="7"/>
          <dgm:dir/>
          <dgm:resizeHandles val="exact"/>
        </dgm:presLayoutVars>
      </dgm:prSet>
      <dgm:spPr/>
    </dgm:pt>
    <dgm:pt modelId="{00EDA7BD-12E9-495F-8040-738B984B110B}" type="pres">
      <dgm:prSet presAssocID="{661F4689-0822-4135-B67D-119DA2557319}" presName="wedge1" presStyleLbl="node1" presStyleIdx="0" presStyleCnt="3"/>
      <dgm:spPr/>
      <dgm:t>
        <a:bodyPr/>
        <a:lstStyle/>
        <a:p>
          <a:endParaRPr lang="fr-FR"/>
        </a:p>
      </dgm:t>
    </dgm:pt>
    <dgm:pt modelId="{AACB03E7-BB09-4FFD-89DE-902FE04BD6EE}" type="pres">
      <dgm:prSet presAssocID="{661F4689-0822-4135-B67D-119DA2557319}" presName="dummy1a" presStyleCnt="0"/>
      <dgm:spPr/>
    </dgm:pt>
    <dgm:pt modelId="{EED9F69F-B2D6-4FAD-BBB8-163E00C78590}" type="pres">
      <dgm:prSet presAssocID="{661F4689-0822-4135-B67D-119DA2557319}" presName="dummy1b" presStyleCnt="0"/>
      <dgm:spPr/>
    </dgm:pt>
    <dgm:pt modelId="{0B79B5D5-4D65-405D-90C9-58D21AE0A499}" type="pres">
      <dgm:prSet presAssocID="{661F4689-0822-4135-B67D-119DA25573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52B10-0ABA-41D3-8F4A-4252BF405667}" type="pres">
      <dgm:prSet presAssocID="{661F4689-0822-4135-B67D-119DA2557319}" presName="wedge2" presStyleLbl="node1" presStyleIdx="1" presStyleCnt="3"/>
      <dgm:spPr/>
      <dgm:t>
        <a:bodyPr/>
        <a:lstStyle/>
        <a:p>
          <a:endParaRPr lang="fr-FR"/>
        </a:p>
      </dgm:t>
    </dgm:pt>
    <dgm:pt modelId="{3A8B96A4-4BF6-4617-8270-934792517B43}" type="pres">
      <dgm:prSet presAssocID="{661F4689-0822-4135-B67D-119DA2557319}" presName="dummy2a" presStyleCnt="0"/>
      <dgm:spPr/>
    </dgm:pt>
    <dgm:pt modelId="{2F63D9AB-4817-43CD-B2A4-D7C376613E55}" type="pres">
      <dgm:prSet presAssocID="{661F4689-0822-4135-B67D-119DA2557319}" presName="dummy2b" presStyleCnt="0"/>
      <dgm:spPr/>
    </dgm:pt>
    <dgm:pt modelId="{E3A04237-69EB-4643-AF88-41FC224453CD}" type="pres">
      <dgm:prSet presAssocID="{661F4689-0822-4135-B67D-119DA25573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DD752F-EE82-452E-8A87-E6393F158E5C}" type="pres">
      <dgm:prSet presAssocID="{661F4689-0822-4135-B67D-119DA2557319}" presName="wedge3" presStyleLbl="node1" presStyleIdx="2" presStyleCnt="3"/>
      <dgm:spPr/>
      <dgm:t>
        <a:bodyPr/>
        <a:lstStyle/>
        <a:p>
          <a:endParaRPr lang="fr-FR"/>
        </a:p>
      </dgm:t>
    </dgm:pt>
    <dgm:pt modelId="{A4602B98-01CF-4A78-9738-6966B340B1FD}" type="pres">
      <dgm:prSet presAssocID="{661F4689-0822-4135-B67D-119DA2557319}" presName="dummy3a" presStyleCnt="0"/>
      <dgm:spPr/>
    </dgm:pt>
    <dgm:pt modelId="{942C59DA-D768-456F-96D5-5066E635FF38}" type="pres">
      <dgm:prSet presAssocID="{661F4689-0822-4135-B67D-119DA2557319}" presName="dummy3b" presStyleCnt="0"/>
      <dgm:spPr/>
    </dgm:pt>
    <dgm:pt modelId="{CB78D553-08D0-4A5E-A14F-A6B8100CC3D8}" type="pres">
      <dgm:prSet presAssocID="{661F4689-0822-4135-B67D-119DA25573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01175-0786-4740-ACD6-D6F38D07149F}" type="pres">
      <dgm:prSet presAssocID="{637DFA2C-325C-4FFE-B737-91C0989EF0E4}" presName="arrowWedge1" presStyleLbl="fgSibTrans2D1" presStyleIdx="0" presStyleCnt="3"/>
      <dgm:spPr/>
    </dgm:pt>
    <dgm:pt modelId="{BB5E0857-7B8B-45DF-BF6C-4C47F78C267C}" type="pres">
      <dgm:prSet presAssocID="{E9534D07-ECFC-4D87-B3D4-066885CA4ACC}" presName="arrowWedge2" presStyleLbl="fgSibTrans2D1" presStyleIdx="1" presStyleCnt="3"/>
      <dgm:spPr/>
    </dgm:pt>
    <dgm:pt modelId="{427D945A-4F50-4785-AC3E-A7EA3DC7EA72}" type="pres">
      <dgm:prSet presAssocID="{6AC8C56A-8640-4724-86D3-DD2BC37213C5}" presName="arrowWedge3" presStyleLbl="fgSibTrans2D1" presStyleIdx="2" presStyleCnt="3"/>
      <dgm:spPr/>
    </dgm:pt>
  </dgm:ptLst>
  <dgm:cxnLst>
    <dgm:cxn modelId="{827E418D-850A-4730-AA2F-6779274C73FD}" type="presOf" srcId="{96133D8A-0720-4B1A-8EBA-9CDD5118B4E5}" destId="{6A652B10-0ABA-41D3-8F4A-4252BF405667}" srcOrd="0" destOrd="0" presId="urn:microsoft.com/office/officeart/2005/8/layout/cycle8"/>
    <dgm:cxn modelId="{BBCD0A8C-D312-4BD3-B2E0-5ABFB7B76CF3}" srcId="{661F4689-0822-4135-B67D-119DA2557319}" destId="{96133D8A-0720-4B1A-8EBA-9CDD5118B4E5}" srcOrd="1" destOrd="0" parTransId="{477A5CE7-8F42-46F9-8D8D-BBCA355D100C}" sibTransId="{E9534D07-ECFC-4D87-B3D4-066885CA4ACC}"/>
    <dgm:cxn modelId="{2864E9DE-B205-4740-A074-0DB7A18BD5B2}" srcId="{661F4689-0822-4135-B67D-119DA2557319}" destId="{1E126E66-294F-47B2-AE5E-5E60B3A188B0}" srcOrd="0" destOrd="0" parTransId="{F7A9065F-5417-43D8-B8E9-4306A6F1F6BE}" sibTransId="{637DFA2C-325C-4FFE-B737-91C0989EF0E4}"/>
    <dgm:cxn modelId="{48612276-9E66-4C45-8A70-1B9F3919BD79}" type="presOf" srcId="{1E126E66-294F-47B2-AE5E-5E60B3A188B0}" destId="{0B79B5D5-4D65-405D-90C9-58D21AE0A499}" srcOrd="1" destOrd="0" presId="urn:microsoft.com/office/officeart/2005/8/layout/cycle8"/>
    <dgm:cxn modelId="{773C167D-69AA-4C92-BA26-EDC0FF8D404A}" type="presOf" srcId="{1A0C2498-56A8-4F0E-94BC-7400D9FF66AE}" destId="{CB78D553-08D0-4A5E-A14F-A6B8100CC3D8}" srcOrd="1" destOrd="0" presId="urn:microsoft.com/office/officeart/2005/8/layout/cycle8"/>
    <dgm:cxn modelId="{F50A4961-979D-4D2D-8A07-969EE6674771}" srcId="{661F4689-0822-4135-B67D-119DA2557319}" destId="{1A0C2498-56A8-4F0E-94BC-7400D9FF66AE}" srcOrd="2" destOrd="0" parTransId="{DA50CA2E-7511-4900-BD20-626109A60C9A}" sibTransId="{6AC8C56A-8640-4724-86D3-DD2BC37213C5}"/>
    <dgm:cxn modelId="{92739379-DFCB-4854-ABAA-B19A26A2EA6A}" type="presOf" srcId="{661F4689-0822-4135-B67D-119DA2557319}" destId="{80BC1C74-537C-40AB-AD9E-EED5DF49B4A3}" srcOrd="0" destOrd="0" presId="urn:microsoft.com/office/officeart/2005/8/layout/cycle8"/>
    <dgm:cxn modelId="{1F55CE7E-F2BD-45C2-8338-67B7E2C67901}" type="presOf" srcId="{1E126E66-294F-47B2-AE5E-5E60B3A188B0}" destId="{00EDA7BD-12E9-495F-8040-738B984B110B}" srcOrd="0" destOrd="0" presId="urn:microsoft.com/office/officeart/2005/8/layout/cycle8"/>
    <dgm:cxn modelId="{E1AAA5D1-D294-4B72-87E4-6E77D253EACB}" type="presOf" srcId="{1A0C2498-56A8-4F0E-94BC-7400D9FF66AE}" destId="{55DD752F-EE82-452E-8A87-E6393F158E5C}" srcOrd="0" destOrd="0" presId="urn:microsoft.com/office/officeart/2005/8/layout/cycle8"/>
    <dgm:cxn modelId="{2EED0C51-E996-41C3-8421-65FB7DAC0E36}" type="presOf" srcId="{96133D8A-0720-4B1A-8EBA-9CDD5118B4E5}" destId="{E3A04237-69EB-4643-AF88-41FC224453CD}" srcOrd="1" destOrd="0" presId="urn:microsoft.com/office/officeart/2005/8/layout/cycle8"/>
    <dgm:cxn modelId="{85397E27-59BC-4C19-B38C-B14FC3F462E1}" type="presParOf" srcId="{80BC1C74-537C-40AB-AD9E-EED5DF49B4A3}" destId="{00EDA7BD-12E9-495F-8040-738B984B110B}" srcOrd="0" destOrd="0" presId="urn:microsoft.com/office/officeart/2005/8/layout/cycle8"/>
    <dgm:cxn modelId="{9F37FDCE-44CE-4EAE-9E19-2E5495E62E4D}" type="presParOf" srcId="{80BC1C74-537C-40AB-AD9E-EED5DF49B4A3}" destId="{AACB03E7-BB09-4FFD-89DE-902FE04BD6EE}" srcOrd="1" destOrd="0" presId="urn:microsoft.com/office/officeart/2005/8/layout/cycle8"/>
    <dgm:cxn modelId="{01331142-00B7-42AB-8946-AB1CABEF2C5B}" type="presParOf" srcId="{80BC1C74-537C-40AB-AD9E-EED5DF49B4A3}" destId="{EED9F69F-B2D6-4FAD-BBB8-163E00C78590}" srcOrd="2" destOrd="0" presId="urn:microsoft.com/office/officeart/2005/8/layout/cycle8"/>
    <dgm:cxn modelId="{4403CB14-455E-4456-A9FF-22B1633C5FAE}" type="presParOf" srcId="{80BC1C74-537C-40AB-AD9E-EED5DF49B4A3}" destId="{0B79B5D5-4D65-405D-90C9-58D21AE0A499}" srcOrd="3" destOrd="0" presId="urn:microsoft.com/office/officeart/2005/8/layout/cycle8"/>
    <dgm:cxn modelId="{40A5D374-86ED-4594-9A68-FF3C96A5D72C}" type="presParOf" srcId="{80BC1C74-537C-40AB-AD9E-EED5DF49B4A3}" destId="{6A652B10-0ABA-41D3-8F4A-4252BF405667}" srcOrd="4" destOrd="0" presId="urn:microsoft.com/office/officeart/2005/8/layout/cycle8"/>
    <dgm:cxn modelId="{FD46FD6D-D5A5-4E63-8FE8-817262E08EEF}" type="presParOf" srcId="{80BC1C74-537C-40AB-AD9E-EED5DF49B4A3}" destId="{3A8B96A4-4BF6-4617-8270-934792517B43}" srcOrd="5" destOrd="0" presId="urn:microsoft.com/office/officeart/2005/8/layout/cycle8"/>
    <dgm:cxn modelId="{6E3CDAFD-119A-4EAD-B92E-F5E664C9E807}" type="presParOf" srcId="{80BC1C74-537C-40AB-AD9E-EED5DF49B4A3}" destId="{2F63D9AB-4817-43CD-B2A4-D7C376613E55}" srcOrd="6" destOrd="0" presId="urn:microsoft.com/office/officeart/2005/8/layout/cycle8"/>
    <dgm:cxn modelId="{D3B0CE08-74CE-4599-9BD9-8235BCB355B3}" type="presParOf" srcId="{80BC1C74-537C-40AB-AD9E-EED5DF49B4A3}" destId="{E3A04237-69EB-4643-AF88-41FC224453CD}" srcOrd="7" destOrd="0" presId="urn:microsoft.com/office/officeart/2005/8/layout/cycle8"/>
    <dgm:cxn modelId="{466C5735-FB40-4D53-A925-87929C2685BC}" type="presParOf" srcId="{80BC1C74-537C-40AB-AD9E-EED5DF49B4A3}" destId="{55DD752F-EE82-452E-8A87-E6393F158E5C}" srcOrd="8" destOrd="0" presId="urn:microsoft.com/office/officeart/2005/8/layout/cycle8"/>
    <dgm:cxn modelId="{0025C565-87FB-4A9A-9FC3-21CF6466CD5A}" type="presParOf" srcId="{80BC1C74-537C-40AB-AD9E-EED5DF49B4A3}" destId="{A4602B98-01CF-4A78-9738-6966B340B1FD}" srcOrd="9" destOrd="0" presId="urn:microsoft.com/office/officeart/2005/8/layout/cycle8"/>
    <dgm:cxn modelId="{E051224B-B038-4A52-9CB8-A084623853EF}" type="presParOf" srcId="{80BC1C74-537C-40AB-AD9E-EED5DF49B4A3}" destId="{942C59DA-D768-456F-96D5-5066E635FF38}" srcOrd="10" destOrd="0" presId="urn:microsoft.com/office/officeart/2005/8/layout/cycle8"/>
    <dgm:cxn modelId="{C7BE605E-2F35-4CF7-97DB-42759BA5CD2E}" type="presParOf" srcId="{80BC1C74-537C-40AB-AD9E-EED5DF49B4A3}" destId="{CB78D553-08D0-4A5E-A14F-A6B8100CC3D8}" srcOrd="11" destOrd="0" presId="urn:microsoft.com/office/officeart/2005/8/layout/cycle8"/>
    <dgm:cxn modelId="{465E6C9F-107A-42C7-BEF2-C99941BDE495}" type="presParOf" srcId="{80BC1C74-537C-40AB-AD9E-EED5DF49B4A3}" destId="{FF001175-0786-4740-ACD6-D6F38D07149F}" srcOrd="12" destOrd="0" presId="urn:microsoft.com/office/officeart/2005/8/layout/cycle8"/>
    <dgm:cxn modelId="{BDF650E4-F66E-4226-B867-5FDC1845FFF0}" type="presParOf" srcId="{80BC1C74-537C-40AB-AD9E-EED5DF49B4A3}" destId="{BB5E0857-7B8B-45DF-BF6C-4C47F78C267C}" srcOrd="13" destOrd="0" presId="urn:microsoft.com/office/officeart/2005/8/layout/cycle8"/>
    <dgm:cxn modelId="{A017D8A5-C0A6-4FF9-A188-1BD001B4779B}" type="presParOf" srcId="{80BC1C74-537C-40AB-AD9E-EED5DF49B4A3}" destId="{427D945A-4F50-4785-AC3E-A7EA3DC7EA7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61C3E8-2636-4ADD-B827-B511ACB1670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7555A0-E5ED-42F4-A3EB-1C58AA57C2B2}">
      <dgm:prSet phldrT="[Texte]"/>
      <dgm:spPr/>
      <dgm:t>
        <a:bodyPr/>
        <a:lstStyle/>
        <a:p>
          <a:r>
            <a:rPr lang="fr-FR" b="1" dirty="0" smtClean="0"/>
            <a:t>T.P.G.P Sarl</a:t>
          </a:r>
          <a:endParaRPr lang="fr-FR" b="1" dirty="0"/>
        </a:p>
      </dgm:t>
    </dgm:pt>
    <dgm:pt modelId="{565E15B3-0A83-4C38-B7B8-A2A9A87DBE84}" type="parTrans" cxnId="{790699D8-02F4-4B53-8EA1-98CF99AA98DC}">
      <dgm:prSet/>
      <dgm:spPr/>
      <dgm:t>
        <a:bodyPr/>
        <a:lstStyle/>
        <a:p>
          <a:endParaRPr lang="fr-FR"/>
        </a:p>
      </dgm:t>
    </dgm:pt>
    <dgm:pt modelId="{1FC43971-B5F6-4CC4-8FAD-A2FF1C6AC5C3}" type="sibTrans" cxnId="{790699D8-02F4-4B53-8EA1-98CF99AA98DC}">
      <dgm:prSet/>
      <dgm:spPr/>
      <dgm:t>
        <a:bodyPr/>
        <a:lstStyle/>
        <a:p>
          <a:endParaRPr lang="fr-FR"/>
        </a:p>
      </dgm:t>
    </dgm:pt>
    <dgm:pt modelId="{D4FB5EAD-0991-4C2B-AE7E-BDA273359071}">
      <dgm:prSet phldrT="[Texte]"/>
      <dgm:spPr/>
      <dgm:t>
        <a:bodyPr/>
        <a:lstStyle/>
        <a:p>
          <a:r>
            <a:rPr lang="fr-FR" b="1" dirty="0" smtClean="0"/>
            <a:t>PARIS - FRANCE</a:t>
          </a:r>
          <a:endParaRPr lang="fr-FR" dirty="0"/>
        </a:p>
      </dgm:t>
    </dgm:pt>
    <dgm:pt modelId="{047154B3-1814-4349-B57E-2BBBC25494E7}" type="parTrans" cxnId="{9980D069-B50F-4336-B675-4EA297C1D091}">
      <dgm:prSet/>
      <dgm:spPr/>
      <dgm:t>
        <a:bodyPr/>
        <a:lstStyle/>
        <a:p>
          <a:endParaRPr lang="fr-FR"/>
        </a:p>
      </dgm:t>
    </dgm:pt>
    <dgm:pt modelId="{3A6E95F3-2395-4AD3-B76C-34AF7508842C}" type="sibTrans" cxnId="{9980D069-B50F-4336-B675-4EA297C1D091}">
      <dgm:prSet/>
      <dgm:spPr/>
      <dgm:t>
        <a:bodyPr/>
        <a:lstStyle/>
        <a:p>
          <a:endParaRPr lang="fr-FR"/>
        </a:p>
      </dgm:t>
    </dgm:pt>
    <dgm:pt modelId="{BA4F9713-68F9-402D-9571-2A19A94E5249}">
      <dgm:prSet phldrT="[Texte]"/>
      <dgm:spPr/>
      <dgm:t>
        <a:bodyPr/>
        <a:lstStyle/>
        <a:p>
          <a:r>
            <a:rPr lang="fr-FR" b="1" dirty="0" smtClean="0"/>
            <a:t>A.G.I.S  Sarl</a:t>
          </a:r>
          <a:endParaRPr lang="fr-FR" b="1" dirty="0"/>
        </a:p>
      </dgm:t>
    </dgm:pt>
    <dgm:pt modelId="{FEB8E511-C037-4881-83C7-96DBE9678A32}" type="parTrans" cxnId="{13DC4F41-59F3-4044-9D75-5437D9783F86}">
      <dgm:prSet/>
      <dgm:spPr/>
      <dgm:t>
        <a:bodyPr/>
        <a:lstStyle/>
        <a:p>
          <a:endParaRPr lang="fr-FR"/>
        </a:p>
      </dgm:t>
    </dgm:pt>
    <dgm:pt modelId="{C1124036-074F-46B8-BF45-BA9C7F8884CD}" type="sibTrans" cxnId="{13DC4F41-59F3-4044-9D75-5437D9783F86}">
      <dgm:prSet/>
      <dgm:spPr/>
      <dgm:t>
        <a:bodyPr/>
        <a:lstStyle/>
        <a:p>
          <a:endParaRPr lang="fr-FR"/>
        </a:p>
      </dgm:t>
    </dgm:pt>
    <dgm:pt modelId="{E2427B07-9F5D-4D21-A937-64E6987BF6D0}">
      <dgm:prSet phldrT="[Texte]"/>
      <dgm:spPr/>
      <dgm:t>
        <a:bodyPr/>
        <a:lstStyle/>
        <a:p>
          <a:r>
            <a:rPr lang="fr-FR" b="1" dirty="0" smtClean="0"/>
            <a:t>AFRICAN  GROUP </a:t>
          </a:r>
        </a:p>
        <a:p>
          <a:r>
            <a:rPr lang="fr-FR" b="1" smtClean="0"/>
            <a:t>FOR  </a:t>
          </a:r>
          <a:r>
            <a:rPr lang="fr-FR" b="1" dirty="0" smtClean="0"/>
            <a:t>INTERNATIONAL  STUDIES</a:t>
          </a:r>
          <a:endParaRPr lang="fr-FR" dirty="0"/>
        </a:p>
      </dgm:t>
    </dgm:pt>
    <dgm:pt modelId="{98B37901-13A8-4366-9491-B3D4A320FDFA}" type="parTrans" cxnId="{1294CD96-DB3A-4C85-AA93-F5F3C8083F20}">
      <dgm:prSet/>
      <dgm:spPr/>
      <dgm:t>
        <a:bodyPr/>
        <a:lstStyle/>
        <a:p>
          <a:endParaRPr lang="fr-FR"/>
        </a:p>
      </dgm:t>
    </dgm:pt>
    <dgm:pt modelId="{F1373F19-C5C5-44BC-BD62-29FBBD763DFA}" type="sibTrans" cxnId="{1294CD96-DB3A-4C85-AA93-F5F3C8083F20}">
      <dgm:prSet/>
      <dgm:spPr/>
      <dgm:t>
        <a:bodyPr/>
        <a:lstStyle/>
        <a:p>
          <a:endParaRPr lang="fr-FR"/>
        </a:p>
      </dgm:t>
    </dgm:pt>
    <dgm:pt modelId="{B555C482-AD51-41F4-807D-D0FB5F86F8E1}">
      <dgm:prSet phldrT="[Texte]"/>
      <dgm:spPr/>
      <dgm:t>
        <a:bodyPr/>
        <a:lstStyle/>
        <a:p>
          <a:r>
            <a:rPr lang="fr-FR" b="1" dirty="0" smtClean="0"/>
            <a:t>YAOUNDE- CAMEROUN</a:t>
          </a:r>
          <a:endParaRPr lang="fr-FR" dirty="0"/>
        </a:p>
      </dgm:t>
    </dgm:pt>
    <dgm:pt modelId="{0A73F193-1CF2-44C2-8953-D50D39D92913}" type="parTrans" cxnId="{6B0229F1-FFF9-4554-A265-1B1FF05645E0}">
      <dgm:prSet/>
      <dgm:spPr/>
      <dgm:t>
        <a:bodyPr/>
        <a:lstStyle/>
        <a:p>
          <a:endParaRPr lang="fr-FR"/>
        </a:p>
      </dgm:t>
    </dgm:pt>
    <dgm:pt modelId="{401128A9-8850-424B-9294-38F42051C116}" type="sibTrans" cxnId="{6B0229F1-FFF9-4554-A265-1B1FF05645E0}">
      <dgm:prSet/>
      <dgm:spPr/>
      <dgm:t>
        <a:bodyPr/>
        <a:lstStyle/>
        <a:p>
          <a:endParaRPr lang="fr-FR"/>
        </a:p>
      </dgm:t>
    </dgm:pt>
    <dgm:pt modelId="{D6C67823-3D56-4002-AB85-CF0586A9B321}">
      <dgm:prSet phldrT="[Texte]"/>
      <dgm:spPr/>
      <dgm:t>
        <a:bodyPr/>
        <a:lstStyle/>
        <a:p>
          <a:r>
            <a:rPr lang="fr-FR" b="1" dirty="0" smtClean="0"/>
            <a:t>G.T.S  Sarl</a:t>
          </a:r>
          <a:endParaRPr lang="fr-FR" b="1" dirty="0"/>
        </a:p>
      </dgm:t>
    </dgm:pt>
    <dgm:pt modelId="{FB689787-752E-4900-8CCB-17F49B1577AF}" type="parTrans" cxnId="{FE5CADF3-E248-447A-A747-3B56D8B30265}">
      <dgm:prSet/>
      <dgm:spPr/>
      <dgm:t>
        <a:bodyPr/>
        <a:lstStyle/>
        <a:p>
          <a:endParaRPr lang="fr-FR"/>
        </a:p>
      </dgm:t>
    </dgm:pt>
    <dgm:pt modelId="{46BF1099-65F7-47F3-880B-A6304AB58B21}" type="sibTrans" cxnId="{FE5CADF3-E248-447A-A747-3B56D8B30265}">
      <dgm:prSet/>
      <dgm:spPr/>
      <dgm:t>
        <a:bodyPr/>
        <a:lstStyle/>
        <a:p>
          <a:endParaRPr lang="fr-FR"/>
        </a:p>
      </dgm:t>
    </dgm:pt>
    <dgm:pt modelId="{45CC3D63-5460-48C0-97B2-6669EBB00C41}">
      <dgm:prSet phldrT="[Texte]"/>
      <dgm:spPr/>
      <dgm:t>
        <a:bodyPr/>
        <a:lstStyle/>
        <a:p>
          <a:r>
            <a:rPr lang="fr-FR" b="1" dirty="0" smtClean="0"/>
            <a:t>GLOBAL  TECHNOLOGIES </a:t>
          </a:r>
        </a:p>
        <a:p>
          <a:r>
            <a:rPr lang="fr-FR" b="1" dirty="0" smtClean="0"/>
            <a:t>&amp;  SERVICES</a:t>
          </a:r>
          <a:endParaRPr lang="fr-FR" b="1" dirty="0"/>
        </a:p>
      </dgm:t>
    </dgm:pt>
    <dgm:pt modelId="{D6FE1C63-ABCB-4A58-A534-B256067260ED}" type="parTrans" cxnId="{7C18365E-2297-4A0C-A915-753505AC7EEF}">
      <dgm:prSet/>
      <dgm:spPr/>
      <dgm:t>
        <a:bodyPr/>
        <a:lstStyle/>
        <a:p>
          <a:endParaRPr lang="fr-FR"/>
        </a:p>
      </dgm:t>
    </dgm:pt>
    <dgm:pt modelId="{AA4F9968-33B8-49F6-8861-56252A42DCA3}" type="sibTrans" cxnId="{7C18365E-2297-4A0C-A915-753505AC7EEF}">
      <dgm:prSet/>
      <dgm:spPr/>
      <dgm:t>
        <a:bodyPr/>
        <a:lstStyle/>
        <a:p>
          <a:endParaRPr lang="fr-FR"/>
        </a:p>
      </dgm:t>
    </dgm:pt>
    <dgm:pt modelId="{C7FA270B-8CD2-4F0A-8725-16A444C4EC24}">
      <dgm:prSet phldrT="[Texte]"/>
      <dgm:spPr/>
      <dgm:t>
        <a:bodyPr/>
        <a:lstStyle/>
        <a:p>
          <a:r>
            <a:rPr lang="fr-FR" b="1" dirty="0" smtClean="0"/>
            <a:t>DOUALA - CAMEROUN</a:t>
          </a:r>
          <a:endParaRPr lang="fr-FR" b="1" dirty="0"/>
        </a:p>
      </dgm:t>
    </dgm:pt>
    <dgm:pt modelId="{560EA008-5488-47B0-8D7F-053A868831DE}" type="parTrans" cxnId="{1FCB5D65-9A0E-4A29-94C0-87395E7B494E}">
      <dgm:prSet/>
      <dgm:spPr/>
      <dgm:t>
        <a:bodyPr/>
        <a:lstStyle/>
        <a:p>
          <a:endParaRPr lang="fr-FR"/>
        </a:p>
      </dgm:t>
    </dgm:pt>
    <dgm:pt modelId="{C01E97BC-0C3B-47DF-84DA-810A882DB376}" type="sibTrans" cxnId="{1FCB5D65-9A0E-4A29-94C0-87395E7B494E}">
      <dgm:prSet/>
      <dgm:spPr/>
      <dgm:t>
        <a:bodyPr/>
        <a:lstStyle/>
        <a:p>
          <a:endParaRPr lang="fr-FR"/>
        </a:p>
      </dgm:t>
    </dgm:pt>
    <dgm:pt modelId="{3C631BFD-09CB-4DC2-ABC4-69E52C47204C}">
      <dgm:prSet phldrT="[Texte]"/>
      <dgm:spPr/>
      <dgm:t>
        <a:bodyPr/>
        <a:lstStyle/>
        <a:p>
          <a:r>
            <a:rPr lang="fr-FR" b="1" dirty="0" smtClean="0"/>
            <a:t>TRAVAILLER  PLUS </a:t>
          </a:r>
        </a:p>
        <a:p>
          <a:r>
            <a:rPr lang="fr-FR" b="1" dirty="0" smtClean="0"/>
            <a:t>ET  GAGNER  PLUS</a:t>
          </a:r>
          <a:endParaRPr lang="fr-FR" dirty="0"/>
        </a:p>
      </dgm:t>
    </dgm:pt>
    <dgm:pt modelId="{82E9A2B9-DC99-47A7-B8C4-9550E5593D01}" type="sibTrans" cxnId="{2F26530D-3FAE-4A95-B08C-6EC4F34FB608}">
      <dgm:prSet/>
      <dgm:spPr/>
      <dgm:t>
        <a:bodyPr/>
        <a:lstStyle/>
        <a:p>
          <a:endParaRPr lang="fr-FR"/>
        </a:p>
      </dgm:t>
    </dgm:pt>
    <dgm:pt modelId="{5AABD3CF-6DCF-4ECD-BEC2-49CFEA86AEAE}" type="parTrans" cxnId="{2F26530D-3FAE-4A95-B08C-6EC4F34FB608}">
      <dgm:prSet/>
      <dgm:spPr/>
      <dgm:t>
        <a:bodyPr/>
        <a:lstStyle/>
        <a:p>
          <a:endParaRPr lang="fr-FR"/>
        </a:p>
      </dgm:t>
    </dgm:pt>
    <dgm:pt modelId="{A0116D6B-293C-4BC0-B5E0-4344C77A969D}" type="pres">
      <dgm:prSet presAssocID="{3661C3E8-2636-4ADD-B827-B511ACB16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59A443-83D3-43FF-BD13-BE0252BEC134}" type="pres">
      <dgm:prSet presAssocID="{D6C67823-3D56-4002-AB85-CF0586A9B321}" presName="boxAndChildren" presStyleCnt="0"/>
      <dgm:spPr/>
    </dgm:pt>
    <dgm:pt modelId="{938A30B4-B096-4266-A745-D9767E0DCDB1}" type="pres">
      <dgm:prSet presAssocID="{D6C67823-3D56-4002-AB85-CF0586A9B321}" presName="parentTextBox" presStyleLbl="node1" presStyleIdx="0" presStyleCnt="3"/>
      <dgm:spPr/>
      <dgm:t>
        <a:bodyPr/>
        <a:lstStyle/>
        <a:p>
          <a:endParaRPr lang="fr-FR"/>
        </a:p>
      </dgm:t>
    </dgm:pt>
    <dgm:pt modelId="{28949E35-4E1B-4A5A-BA0C-CE19F338DB98}" type="pres">
      <dgm:prSet presAssocID="{D6C67823-3D56-4002-AB85-CF0586A9B321}" presName="entireBox" presStyleLbl="node1" presStyleIdx="0" presStyleCnt="3"/>
      <dgm:spPr/>
      <dgm:t>
        <a:bodyPr/>
        <a:lstStyle/>
        <a:p>
          <a:endParaRPr lang="fr-FR"/>
        </a:p>
      </dgm:t>
    </dgm:pt>
    <dgm:pt modelId="{3E6BFB66-A1CC-4246-95FB-D64B5CE17EF5}" type="pres">
      <dgm:prSet presAssocID="{D6C67823-3D56-4002-AB85-CF0586A9B321}" presName="descendantBox" presStyleCnt="0"/>
      <dgm:spPr/>
    </dgm:pt>
    <dgm:pt modelId="{1671AAB5-7447-42A9-B423-DB44C281993E}" type="pres">
      <dgm:prSet presAssocID="{45CC3D63-5460-48C0-97B2-6669EBB00C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F4A8F1-67E7-433B-83C1-1AF1FD359FD5}" type="pres">
      <dgm:prSet presAssocID="{C7FA270B-8CD2-4F0A-8725-16A444C4EC2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A50818-6CA2-4336-9EF7-1D88B226BA8D}" type="pres">
      <dgm:prSet presAssocID="{C1124036-074F-46B8-BF45-BA9C7F8884CD}" presName="sp" presStyleCnt="0"/>
      <dgm:spPr/>
    </dgm:pt>
    <dgm:pt modelId="{3CAE9594-D8EF-42F8-9484-DB8A91C9B28B}" type="pres">
      <dgm:prSet presAssocID="{BA4F9713-68F9-402D-9571-2A19A94E5249}" presName="arrowAndChildren" presStyleCnt="0"/>
      <dgm:spPr/>
    </dgm:pt>
    <dgm:pt modelId="{1A957D94-1286-47AD-A39A-E20F75C5BFDC}" type="pres">
      <dgm:prSet presAssocID="{BA4F9713-68F9-402D-9571-2A19A94E5249}" presName="parentTextArrow" presStyleLbl="node1" presStyleIdx="0" presStyleCnt="3"/>
      <dgm:spPr/>
      <dgm:t>
        <a:bodyPr/>
        <a:lstStyle/>
        <a:p>
          <a:endParaRPr lang="fr-FR"/>
        </a:p>
      </dgm:t>
    </dgm:pt>
    <dgm:pt modelId="{D8B40806-5FE0-4A32-8205-6406BD19FD14}" type="pres">
      <dgm:prSet presAssocID="{BA4F9713-68F9-402D-9571-2A19A94E5249}" presName="arrow" presStyleLbl="node1" presStyleIdx="1" presStyleCnt="3" custLinFactNeighborY="2699"/>
      <dgm:spPr/>
      <dgm:t>
        <a:bodyPr/>
        <a:lstStyle/>
        <a:p>
          <a:endParaRPr lang="fr-FR"/>
        </a:p>
      </dgm:t>
    </dgm:pt>
    <dgm:pt modelId="{D60CC294-8905-467C-AD7B-8EE7452B5731}" type="pres">
      <dgm:prSet presAssocID="{BA4F9713-68F9-402D-9571-2A19A94E5249}" presName="descendantArrow" presStyleCnt="0"/>
      <dgm:spPr/>
    </dgm:pt>
    <dgm:pt modelId="{E9DE67CA-E50D-4D90-A0E1-05598F4999F4}" type="pres">
      <dgm:prSet presAssocID="{E2427B07-9F5D-4D21-A937-64E6987BF6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834962-664E-42E9-B05D-336BAD954E75}" type="pres">
      <dgm:prSet presAssocID="{B555C482-AD51-41F4-807D-D0FB5F86F8E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4E71C6-5DA3-4D69-805A-C2CD26B5E396}" type="pres">
      <dgm:prSet presAssocID="{1FC43971-B5F6-4CC4-8FAD-A2FF1C6AC5C3}" presName="sp" presStyleCnt="0"/>
      <dgm:spPr/>
    </dgm:pt>
    <dgm:pt modelId="{E60A90E4-8A2B-4E87-8957-70F96D575716}" type="pres">
      <dgm:prSet presAssocID="{BE7555A0-E5ED-42F4-A3EB-1C58AA57C2B2}" presName="arrowAndChildren" presStyleCnt="0"/>
      <dgm:spPr/>
    </dgm:pt>
    <dgm:pt modelId="{015C0FE3-E6BD-4CD9-9B7E-2A2F1E3ADA88}" type="pres">
      <dgm:prSet presAssocID="{BE7555A0-E5ED-42F4-A3EB-1C58AA57C2B2}" presName="parentTextArrow" presStyleLbl="node1" presStyleIdx="1" presStyleCnt="3"/>
      <dgm:spPr/>
      <dgm:t>
        <a:bodyPr/>
        <a:lstStyle/>
        <a:p>
          <a:endParaRPr lang="fr-FR"/>
        </a:p>
      </dgm:t>
    </dgm:pt>
    <dgm:pt modelId="{0D1DFF0B-AD00-4266-B4EA-BC39D0B5A9F3}" type="pres">
      <dgm:prSet presAssocID="{BE7555A0-E5ED-42F4-A3EB-1C58AA57C2B2}" presName="arrow" presStyleLbl="node1" presStyleIdx="2" presStyleCnt="3"/>
      <dgm:spPr/>
      <dgm:t>
        <a:bodyPr/>
        <a:lstStyle/>
        <a:p>
          <a:endParaRPr lang="fr-FR"/>
        </a:p>
      </dgm:t>
    </dgm:pt>
    <dgm:pt modelId="{81F8A57A-4E5B-4BB5-BC6E-7A41D9A36626}" type="pres">
      <dgm:prSet presAssocID="{BE7555A0-E5ED-42F4-A3EB-1C58AA57C2B2}" presName="descendantArrow" presStyleCnt="0"/>
      <dgm:spPr/>
    </dgm:pt>
    <dgm:pt modelId="{95BA2AF8-37D5-44D4-831E-DA85113B1F6F}" type="pres">
      <dgm:prSet presAssocID="{3C631BFD-09CB-4DC2-ABC4-69E52C4720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C91992-9AEB-4574-BAD8-65A788529DDA}" type="pres">
      <dgm:prSet presAssocID="{D4FB5EAD-0991-4C2B-AE7E-BDA273359071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254C8F-880B-4263-8F59-F0B148F254EA}" type="presOf" srcId="{BE7555A0-E5ED-42F4-A3EB-1C58AA57C2B2}" destId="{015C0FE3-E6BD-4CD9-9B7E-2A2F1E3ADA88}" srcOrd="0" destOrd="0" presId="urn:microsoft.com/office/officeart/2005/8/layout/process4"/>
    <dgm:cxn modelId="{EDF16E78-555D-42B6-8049-66345394FBA9}" type="presOf" srcId="{D4FB5EAD-0991-4C2B-AE7E-BDA273359071}" destId="{30C91992-9AEB-4574-BAD8-65A788529DDA}" srcOrd="0" destOrd="0" presId="urn:microsoft.com/office/officeart/2005/8/layout/process4"/>
    <dgm:cxn modelId="{FE5CADF3-E248-447A-A747-3B56D8B30265}" srcId="{3661C3E8-2636-4ADD-B827-B511ACB16703}" destId="{D6C67823-3D56-4002-AB85-CF0586A9B321}" srcOrd="2" destOrd="0" parTransId="{FB689787-752E-4900-8CCB-17F49B1577AF}" sibTransId="{46BF1099-65F7-47F3-880B-A6304AB58B21}"/>
    <dgm:cxn modelId="{8E9370C3-539E-40CB-B4BE-AB8334C48A1F}" type="presOf" srcId="{C7FA270B-8CD2-4F0A-8725-16A444C4EC24}" destId="{71F4A8F1-67E7-433B-83C1-1AF1FD359FD5}" srcOrd="0" destOrd="0" presId="urn:microsoft.com/office/officeart/2005/8/layout/process4"/>
    <dgm:cxn modelId="{9BC8D4B8-59AB-4072-AA61-5AAEC68C1F75}" type="presOf" srcId="{B555C482-AD51-41F4-807D-D0FB5F86F8E1}" destId="{35834962-664E-42E9-B05D-336BAD954E75}" srcOrd="0" destOrd="0" presId="urn:microsoft.com/office/officeart/2005/8/layout/process4"/>
    <dgm:cxn modelId="{E0B845C6-5167-4187-85C0-81D2A7FD6AEE}" type="presOf" srcId="{45CC3D63-5460-48C0-97B2-6669EBB00C41}" destId="{1671AAB5-7447-42A9-B423-DB44C281993E}" srcOrd="0" destOrd="0" presId="urn:microsoft.com/office/officeart/2005/8/layout/process4"/>
    <dgm:cxn modelId="{9B43FFA5-E019-4B90-BFB6-2B6C81347908}" type="presOf" srcId="{BA4F9713-68F9-402D-9571-2A19A94E5249}" destId="{1A957D94-1286-47AD-A39A-E20F75C5BFDC}" srcOrd="0" destOrd="0" presId="urn:microsoft.com/office/officeart/2005/8/layout/process4"/>
    <dgm:cxn modelId="{A26974FE-9BA5-445B-A756-2E4FA5D3988E}" type="presOf" srcId="{D6C67823-3D56-4002-AB85-CF0586A9B321}" destId="{938A30B4-B096-4266-A745-D9767E0DCDB1}" srcOrd="0" destOrd="0" presId="urn:microsoft.com/office/officeart/2005/8/layout/process4"/>
    <dgm:cxn modelId="{54C39E86-81FF-44BF-B750-E5C66A876D1A}" type="presOf" srcId="{BE7555A0-E5ED-42F4-A3EB-1C58AA57C2B2}" destId="{0D1DFF0B-AD00-4266-B4EA-BC39D0B5A9F3}" srcOrd="1" destOrd="0" presId="urn:microsoft.com/office/officeart/2005/8/layout/process4"/>
    <dgm:cxn modelId="{7BFD2A8D-D2FA-420B-8D85-3CBB3D62273C}" type="presOf" srcId="{3C631BFD-09CB-4DC2-ABC4-69E52C47204C}" destId="{95BA2AF8-37D5-44D4-831E-DA85113B1F6F}" srcOrd="0" destOrd="0" presId="urn:microsoft.com/office/officeart/2005/8/layout/process4"/>
    <dgm:cxn modelId="{216B0060-D95B-4B6A-80E6-3BE8C5DD1CEA}" type="presOf" srcId="{E2427B07-9F5D-4D21-A937-64E6987BF6D0}" destId="{E9DE67CA-E50D-4D90-A0E1-05598F4999F4}" srcOrd="0" destOrd="0" presId="urn:microsoft.com/office/officeart/2005/8/layout/process4"/>
    <dgm:cxn modelId="{323EF9C8-2D93-48FB-8D91-2F7E994634D5}" type="presOf" srcId="{3661C3E8-2636-4ADD-B827-B511ACB16703}" destId="{A0116D6B-293C-4BC0-B5E0-4344C77A969D}" srcOrd="0" destOrd="0" presId="urn:microsoft.com/office/officeart/2005/8/layout/process4"/>
    <dgm:cxn modelId="{753BA450-B4B5-48B3-A33B-22DB96DD8F62}" type="presOf" srcId="{D6C67823-3D56-4002-AB85-CF0586A9B321}" destId="{28949E35-4E1B-4A5A-BA0C-CE19F338DB98}" srcOrd="1" destOrd="0" presId="urn:microsoft.com/office/officeart/2005/8/layout/process4"/>
    <dgm:cxn modelId="{1294CD96-DB3A-4C85-AA93-F5F3C8083F20}" srcId="{BA4F9713-68F9-402D-9571-2A19A94E5249}" destId="{E2427B07-9F5D-4D21-A937-64E6987BF6D0}" srcOrd="0" destOrd="0" parTransId="{98B37901-13A8-4366-9491-B3D4A320FDFA}" sibTransId="{F1373F19-C5C5-44BC-BD62-29FBBD763DFA}"/>
    <dgm:cxn modelId="{7C18365E-2297-4A0C-A915-753505AC7EEF}" srcId="{D6C67823-3D56-4002-AB85-CF0586A9B321}" destId="{45CC3D63-5460-48C0-97B2-6669EBB00C41}" srcOrd="0" destOrd="0" parTransId="{D6FE1C63-ABCB-4A58-A534-B256067260ED}" sibTransId="{AA4F9968-33B8-49F6-8861-56252A42DCA3}"/>
    <dgm:cxn modelId="{13DC4F41-59F3-4044-9D75-5437D9783F86}" srcId="{3661C3E8-2636-4ADD-B827-B511ACB16703}" destId="{BA4F9713-68F9-402D-9571-2A19A94E5249}" srcOrd="1" destOrd="0" parTransId="{FEB8E511-C037-4881-83C7-96DBE9678A32}" sibTransId="{C1124036-074F-46B8-BF45-BA9C7F8884CD}"/>
    <dgm:cxn modelId="{081CA1AF-8101-4C31-B4F6-AE5469E6D49B}" type="presOf" srcId="{BA4F9713-68F9-402D-9571-2A19A94E5249}" destId="{D8B40806-5FE0-4A32-8205-6406BD19FD14}" srcOrd="1" destOrd="0" presId="urn:microsoft.com/office/officeart/2005/8/layout/process4"/>
    <dgm:cxn modelId="{2F26530D-3FAE-4A95-B08C-6EC4F34FB608}" srcId="{BE7555A0-E5ED-42F4-A3EB-1C58AA57C2B2}" destId="{3C631BFD-09CB-4DC2-ABC4-69E52C47204C}" srcOrd="0" destOrd="0" parTransId="{5AABD3CF-6DCF-4ECD-BEC2-49CFEA86AEAE}" sibTransId="{82E9A2B9-DC99-47A7-B8C4-9550E5593D01}"/>
    <dgm:cxn modelId="{9980D069-B50F-4336-B675-4EA297C1D091}" srcId="{BE7555A0-E5ED-42F4-A3EB-1C58AA57C2B2}" destId="{D4FB5EAD-0991-4C2B-AE7E-BDA273359071}" srcOrd="1" destOrd="0" parTransId="{047154B3-1814-4349-B57E-2BBBC25494E7}" sibTransId="{3A6E95F3-2395-4AD3-B76C-34AF7508842C}"/>
    <dgm:cxn modelId="{6B0229F1-FFF9-4554-A265-1B1FF05645E0}" srcId="{BA4F9713-68F9-402D-9571-2A19A94E5249}" destId="{B555C482-AD51-41F4-807D-D0FB5F86F8E1}" srcOrd="1" destOrd="0" parTransId="{0A73F193-1CF2-44C2-8953-D50D39D92913}" sibTransId="{401128A9-8850-424B-9294-38F42051C116}"/>
    <dgm:cxn modelId="{790699D8-02F4-4B53-8EA1-98CF99AA98DC}" srcId="{3661C3E8-2636-4ADD-B827-B511ACB16703}" destId="{BE7555A0-E5ED-42F4-A3EB-1C58AA57C2B2}" srcOrd="0" destOrd="0" parTransId="{565E15B3-0A83-4C38-B7B8-A2A9A87DBE84}" sibTransId="{1FC43971-B5F6-4CC4-8FAD-A2FF1C6AC5C3}"/>
    <dgm:cxn modelId="{1FCB5D65-9A0E-4A29-94C0-87395E7B494E}" srcId="{D6C67823-3D56-4002-AB85-CF0586A9B321}" destId="{C7FA270B-8CD2-4F0A-8725-16A444C4EC24}" srcOrd="1" destOrd="0" parTransId="{560EA008-5488-47B0-8D7F-053A868831DE}" sibTransId="{C01E97BC-0C3B-47DF-84DA-810A882DB376}"/>
    <dgm:cxn modelId="{BFD68A36-0E8A-4155-AAFF-4CEEDAE81AAD}" type="presParOf" srcId="{A0116D6B-293C-4BC0-B5E0-4344C77A969D}" destId="{0259A443-83D3-43FF-BD13-BE0252BEC134}" srcOrd="0" destOrd="0" presId="urn:microsoft.com/office/officeart/2005/8/layout/process4"/>
    <dgm:cxn modelId="{926E102F-3AF5-4A67-9E88-0811E9CE03CA}" type="presParOf" srcId="{0259A443-83D3-43FF-BD13-BE0252BEC134}" destId="{938A30B4-B096-4266-A745-D9767E0DCDB1}" srcOrd="0" destOrd="0" presId="urn:microsoft.com/office/officeart/2005/8/layout/process4"/>
    <dgm:cxn modelId="{D000FE20-161A-4AF1-8135-541B688471C2}" type="presParOf" srcId="{0259A443-83D3-43FF-BD13-BE0252BEC134}" destId="{28949E35-4E1B-4A5A-BA0C-CE19F338DB98}" srcOrd="1" destOrd="0" presId="urn:microsoft.com/office/officeart/2005/8/layout/process4"/>
    <dgm:cxn modelId="{D29C7FE1-4FB2-4EB4-A405-CE936F658400}" type="presParOf" srcId="{0259A443-83D3-43FF-BD13-BE0252BEC134}" destId="{3E6BFB66-A1CC-4246-95FB-D64B5CE17EF5}" srcOrd="2" destOrd="0" presId="urn:microsoft.com/office/officeart/2005/8/layout/process4"/>
    <dgm:cxn modelId="{77C736A2-1E77-45C0-82BE-A7596660B25F}" type="presParOf" srcId="{3E6BFB66-A1CC-4246-95FB-D64B5CE17EF5}" destId="{1671AAB5-7447-42A9-B423-DB44C281993E}" srcOrd="0" destOrd="0" presId="urn:microsoft.com/office/officeart/2005/8/layout/process4"/>
    <dgm:cxn modelId="{C075DA4D-61F2-4878-B4AE-134B2C1C3904}" type="presParOf" srcId="{3E6BFB66-A1CC-4246-95FB-D64B5CE17EF5}" destId="{71F4A8F1-67E7-433B-83C1-1AF1FD359FD5}" srcOrd="1" destOrd="0" presId="urn:microsoft.com/office/officeart/2005/8/layout/process4"/>
    <dgm:cxn modelId="{B4A90F23-6442-4F8F-982E-D48C528185CB}" type="presParOf" srcId="{A0116D6B-293C-4BC0-B5E0-4344C77A969D}" destId="{FAA50818-6CA2-4336-9EF7-1D88B226BA8D}" srcOrd="1" destOrd="0" presId="urn:microsoft.com/office/officeart/2005/8/layout/process4"/>
    <dgm:cxn modelId="{3A664015-7268-4112-8ABA-66E2456E68D9}" type="presParOf" srcId="{A0116D6B-293C-4BC0-B5E0-4344C77A969D}" destId="{3CAE9594-D8EF-42F8-9484-DB8A91C9B28B}" srcOrd="2" destOrd="0" presId="urn:microsoft.com/office/officeart/2005/8/layout/process4"/>
    <dgm:cxn modelId="{750182CD-F6A0-4E3F-B469-FE6C7AE07DCE}" type="presParOf" srcId="{3CAE9594-D8EF-42F8-9484-DB8A91C9B28B}" destId="{1A957D94-1286-47AD-A39A-E20F75C5BFDC}" srcOrd="0" destOrd="0" presId="urn:microsoft.com/office/officeart/2005/8/layout/process4"/>
    <dgm:cxn modelId="{9D94B44C-4DF8-4D13-A30A-E4C30A80499A}" type="presParOf" srcId="{3CAE9594-D8EF-42F8-9484-DB8A91C9B28B}" destId="{D8B40806-5FE0-4A32-8205-6406BD19FD14}" srcOrd="1" destOrd="0" presId="urn:microsoft.com/office/officeart/2005/8/layout/process4"/>
    <dgm:cxn modelId="{1D40042E-5FF2-4227-8AA0-AD1B2489B6D4}" type="presParOf" srcId="{3CAE9594-D8EF-42F8-9484-DB8A91C9B28B}" destId="{D60CC294-8905-467C-AD7B-8EE7452B5731}" srcOrd="2" destOrd="0" presId="urn:microsoft.com/office/officeart/2005/8/layout/process4"/>
    <dgm:cxn modelId="{22D48B09-CDB6-41B5-9F71-5D9C59820242}" type="presParOf" srcId="{D60CC294-8905-467C-AD7B-8EE7452B5731}" destId="{E9DE67CA-E50D-4D90-A0E1-05598F4999F4}" srcOrd="0" destOrd="0" presId="urn:microsoft.com/office/officeart/2005/8/layout/process4"/>
    <dgm:cxn modelId="{88EE1A20-0DCB-48B5-9C06-C97CF40AA1D5}" type="presParOf" srcId="{D60CC294-8905-467C-AD7B-8EE7452B5731}" destId="{35834962-664E-42E9-B05D-336BAD954E75}" srcOrd="1" destOrd="0" presId="urn:microsoft.com/office/officeart/2005/8/layout/process4"/>
    <dgm:cxn modelId="{DC340A7B-D09A-42D4-8E56-ACFDB8C4AB37}" type="presParOf" srcId="{A0116D6B-293C-4BC0-B5E0-4344C77A969D}" destId="{7E4E71C6-5DA3-4D69-805A-C2CD26B5E396}" srcOrd="3" destOrd="0" presId="urn:microsoft.com/office/officeart/2005/8/layout/process4"/>
    <dgm:cxn modelId="{09BDAC3C-3E08-44C6-A45F-52A4D9CFAE3B}" type="presParOf" srcId="{A0116D6B-293C-4BC0-B5E0-4344C77A969D}" destId="{E60A90E4-8A2B-4E87-8957-70F96D575716}" srcOrd="4" destOrd="0" presId="urn:microsoft.com/office/officeart/2005/8/layout/process4"/>
    <dgm:cxn modelId="{80ADD8AE-47A3-47C6-9305-D8EDDD22402C}" type="presParOf" srcId="{E60A90E4-8A2B-4E87-8957-70F96D575716}" destId="{015C0FE3-E6BD-4CD9-9B7E-2A2F1E3ADA88}" srcOrd="0" destOrd="0" presId="urn:microsoft.com/office/officeart/2005/8/layout/process4"/>
    <dgm:cxn modelId="{4059F839-A6E4-46ED-A80E-EB6037E81C87}" type="presParOf" srcId="{E60A90E4-8A2B-4E87-8957-70F96D575716}" destId="{0D1DFF0B-AD00-4266-B4EA-BC39D0B5A9F3}" srcOrd="1" destOrd="0" presId="urn:microsoft.com/office/officeart/2005/8/layout/process4"/>
    <dgm:cxn modelId="{654741C4-8AE1-492C-A4CE-F015F2BD452A}" type="presParOf" srcId="{E60A90E4-8A2B-4E87-8957-70F96D575716}" destId="{81F8A57A-4E5B-4BB5-BC6E-7A41D9A36626}" srcOrd="2" destOrd="0" presId="urn:microsoft.com/office/officeart/2005/8/layout/process4"/>
    <dgm:cxn modelId="{4F83A397-F5BD-437A-90E6-9890F6CA6616}" type="presParOf" srcId="{81F8A57A-4E5B-4BB5-BC6E-7A41D9A36626}" destId="{95BA2AF8-37D5-44D4-831E-DA85113B1F6F}" srcOrd="0" destOrd="0" presId="urn:microsoft.com/office/officeart/2005/8/layout/process4"/>
    <dgm:cxn modelId="{8BDE0B60-3DCF-4151-BFD4-4247742C46EA}" type="presParOf" srcId="{81F8A57A-4E5B-4BB5-BC6E-7A41D9A36626}" destId="{30C91992-9AEB-4574-BAD8-65A788529DD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33D7E-D14C-4AC2-B1D8-92FEB7A83D4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E04734-97DB-4511-B43A-F5F11A126099}">
      <dgm:prSet phldrT="[Texte]" custT="1"/>
      <dgm:spPr/>
      <dgm:t>
        <a:bodyPr/>
        <a:lstStyle/>
        <a:p>
          <a:r>
            <a:rPr lang="fr-FR" sz="2000" b="1" dirty="0" smtClean="0"/>
            <a:t>AU </a:t>
          </a:r>
        </a:p>
        <a:p>
          <a:r>
            <a:rPr lang="fr-FR" sz="2000" b="1" dirty="0" smtClean="0"/>
            <a:t>SERVICE </a:t>
          </a:r>
        </a:p>
        <a:p>
          <a:r>
            <a:rPr lang="fr-FR" sz="2000" b="1" dirty="0" smtClean="0"/>
            <a:t>DE </a:t>
          </a:r>
        </a:p>
        <a:p>
          <a:r>
            <a:rPr lang="fr-FR" sz="2000" b="1" dirty="0" smtClean="0"/>
            <a:t>L’ENTREPRISE</a:t>
          </a:r>
          <a:endParaRPr lang="fr-FR" sz="2000" b="1" dirty="0"/>
        </a:p>
      </dgm:t>
    </dgm:pt>
    <dgm:pt modelId="{93737531-1AE4-4D71-A8D0-2D22F84199DB}" type="parTrans" cxnId="{CC54C2CA-7C42-46AB-B98C-F45B085558C0}">
      <dgm:prSet/>
      <dgm:spPr/>
      <dgm:t>
        <a:bodyPr/>
        <a:lstStyle/>
        <a:p>
          <a:endParaRPr lang="fr-FR"/>
        </a:p>
      </dgm:t>
    </dgm:pt>
    <dgm:pt modelId="{A07A944B-79EF-492C-8252-668C0CE3C182}" type="sibTrans" cxnId="{CC54C2CA-7C42-46AB-B98C-F45B085558C0}">
      <dgm:prSet/>
      <dgm:spPr/>
      <dgm:t>
        <a:bodyPr/>
        <a:lstStyle/>
        <a:p>
          <a:endParaRPr lang="fr-FR"/>
        </a:p>
      </dgm:t>
    </dgm:pt>
    <dgm:pt modelId="{23E886D1-C29A-4BBB-A740-625C982DF1DA}">
      <dgm:prSet phldrT="[Texte]" phldr="1"/>
      <dgm:spPr/>
      <dgm:t>
        <a:bodyPr/>
        <a:lstStyle/>
        <a:p>
          <a:endParaRPr lang="fr-FR" dirty="0"/>
        </a:p>
      </dgm:t>
    </dgm:pt>
    <dgm:pt modelId="{AC51BAE7-D91E-4DEB-A74B-0690346608FD}" type="parTrans" cxnId="{1CABF14F-ED28-4A9C-9082-F1014BD88A3F}">
      <dgm:prSet/>
      <dgm:spPr/>
      <dgm:t>
        <a:bodyPr/>
        <a:lstStyle/>
        <a:p>
          <a:endParaRPr lang="fr-FR"/>
        </a:p>
      </dgm:t>
    </dgm:pt>
    <dgm:pt modelId="{E4D776A6-5159-4556-9A7B-149D4014B8E5}" type="sibTrans" cxnId="{1CABF14F-ED28-4A9C-9082-F1014BD88A3F}">
      <dgm:prSet/>
      <dgm:spPr/>
      <dgm:t>
        <a:bodyPr/>
        <a:lstStyle/>
        <a:p>
          <a:endParaRPr lang="fr-FR"/>
        </a:p>
      </dgm:t>
    </dgm:pt>
    <dgm:pt modelId="{D1826BD2-64DD-4563-B41D-938FD39CE857}">
      <dgm:prSet phldrT="[Texte]"/>
      <dgm:spPr/>
      <dgm:t>
        <a:bodyPr/>
        <a:lstStyle/>
        <a:p>
          <a:r>
            <a:rPr lang="fr-FR" b="1" dirty="0" smtClean="0"/>
            <a:t>ET  POUR </a:t>
          </a:r>
        </a:p>
        <a:p>
          <a:r>
            <a:rPr lang="fr-FR" b="1" dirty="0" smtClean="0"/>
            <a:t> LA DEFENSE </a:t>
          </a:r>
        </a:p>
        <a:p>
          <a:r>
            <a:rPr lang="fr-FR" b="1" dirty="0" smtClean="0"/>
            <a:t>DE L’ENTREPRENARIAT</a:t>
          </a:r>
          <a:endParaRPr lang="fr-FR" b="1" dirty="0"/>
        </a:p>
      </dgm:t>
    </dgm:pt>
    <dgm:pt modelId="{25A2AEF2-F2A0-4DED-913F-39B7EB35EB8B}" type="parTrans" cxnId="{A7FB4464-0923-415E-BA3C-3E8A1D64253A}">
      <dgm:prSet/>
      <dgm:spPr/>
      <dgm:t>
        <a:bodyPr/>
        <a:lstStyle/>
        <a:p>
          <a:endParaRPr lang="fr-FR"/>
        </a:p>
      </dgm:t>
    </dgm:pt>
    <dgm:pt modelId="{83CF4DB8-894F-4BCB-975E-820EEB959B87}" type="sibTrans" cxnId="{A7FB4464-0923-415E-BA3C-3E8A1D64253A}">
      <dgm:prSet/>
      <dgm:spPr/>
      <dgm:t>
        <a:bodyPr/>
        <a:lstStyle/>
        <a:p>
          <a:endParaRPr lang="fr-FR"/>
        </a:p>
      </dgm:t>
    </dgm:pt>
    <dgm:pt modelId="{145D5203-607B-4EB2-A6B9-C4F77AF1443E}" type="pres">
      <dgm:prSet presAssocID="{61233D7E-D14C-4AC2-B1D8-92FEB7A83D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5F5947-3017-469D-9EC8-6F75F928BEA1}" type="pres">
      <dgm:prSet presAssocID="{61233D7E-D14C-4AC2-B1D8-92FEB7A83D41}" presName="tSp" presStyleCnt="0"/>
      <dgm:spPr/>
    </dgm:pt>
    <dgm:pt modelId="{9F019F38-603D-4270-8B1A-F10A22B4C4CD}" type="pres">
      <dgm:prSet presAssocID="{61233D7E-D14C-4AC2-B1D8-92FEB7A83D41}" presName="bSp" presStyleCnt="0"/>
      <dgm:spPr/>
    </dgm:pt>
    <dgm:pt modelId="{37AAAB40-9A67-49C1-9845-7D52E55D7555}" type="pres">
      <dgm:prSet presAssocID="{61233D7E-D14C-4AC2-B1D8-92FEB7A83D41}" presName="process" presStyleCnt="0"/>
      <dgm:spPr/>
    </dgm:pt>
    <dgm:pt modelId="{19766366-5202-4989-B3B5-4FAA1D6F263A}" type="pres">
      <dgm:prSet presAssocID="{3EE04734-97DB-4511-B43A-F5F11A126099}" presName="composite1" presStyleCnt="0"/>
      <dgm:spPr/>
    </dgm:pt>
    <dgm:pt modelId="{472CBD88-BB11-4CCA-B064-ADF6106A9784}" type="pres">
      <dgm:prSet presAssocID="{3EE04734-97DB-4511-B43A-F5F11A126099}" presName="dummyNode1" presStyleLbl="node1" presStyleIdx="0" presStyleCnt="2"/>
      <dgm:spPr/>
    </dgm:pt>
    <dgm:pt modelId="{9B757A4B-4980-4C0F-8068-14C07C20FB48}" type="pres">
      <dgm:prSet presAssocID="{3EE04734-97DB-4511-B43A-F5F11A126099}" presName="childNode1" presStyleLbl="bgAcc1" presStyleIdx="0" presStyleCnt="2" custScaleX="42947" custScaleY="30269" custLinFactNeighborX="3145" custLinFactNeighborY="31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9865A1-C344-4D26-B844-952FC3B4FB85}" type="pres">
      <dgm:prSet presAssocID="{3EE04734-97DB-4511-B43A-F5F11A12609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B432E1-5C9E-45CB-A884-386CFB5F5D61}" type="pres">
      <dgm:prSet presAssocID="{3EE04734-97DB-4511-B43A-F5F11A126099}" presName="parentNode1" presStyleLbl="node1" presStyleIdx="0" presStyleCnt="2" custScaleX="89435" custScaleY="295236" custLinFactY="-17524" custLinFactNeighborX="-1269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663F0C-E117-4768-AE87-1BB110AB75CB}" type="pres">
      <dgm:prSet presAssocID="{3EE04734-97DB-4511-B43A-F5F11A126099}" presName="connSite1" presStyleCnt="0"/>
      <dgm:spPr/>
    </dgm:pt>
    <dgm:pt modelId="{C75A2D2C-90EE-4F2F-9563-DCA0C62D95E8}" type="pres">
      <dgm:prSet presAssocID="{A07A944B-79EF-492C-8252-668C0CE3C182}" presName="Name9" presStyleLbl="sibTrans2D1" presStyleIdx="0" presStyleCnt="1" custLinFactNeighborX="28291" custLinFactNeighborY="199"/>
      <dgm:spPr/>
      <dgm:t>
        <a:bodyPr/>
        <a:lstStyle/>
        <a:p>
          <a:endParaRPr lang="fr-FR"/>
        </a:p>
      </dgm:t>
    </dgm:pt>
    <dgm:pt modelId="{7EACA5EB-A04F-4C66-96A7-56957FC78697}" type="pres">
      <dgm:prSet presAssocID="{D1826BD2-64DD-4563-B41D-938FD39CE857}" presName="composite2" presStyleCnt="0"/>
      <dgm:spPr/>
    </dgm:pt>
    <dgm:pt modelId="{6B239CA3-4678-435B-8D91-C587B70348DC}" type="pres">
      <dgm:prSet presAssocID="{D1826BD2-64DD-4563-B41D-938FD39CE857}" presName="dummyNode2" presStyleLbl="node1" presStyleIdx="0" presStyleCnt="2"/>
      <dgm:spPr/>
    </dgm:pt>
    <dgm:pt modelId="{A50C9C54-7C62-49E6-97EC-EF3B666D740D}" type="pres">
      <dgm:prSet presAssocID="{D1826BD2-64DD-4563-B41D-938FD39CE857}" presName="childNode2" presStyleLbl="bgAcc1" presStyleIdx="1" presStyleCnt="2" custFlipVert="1" custScaleX="45765" custScaleY="1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02086C-43BC-49AF-B95E-31A28952165C}" type="pres">
      <dgm:prSet presAssocID="{D1826BD2-64DD-4563-B41D-938FD39CE857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136C57-F507-4A5B-89B1-28F22ECBF3E9}" type="pres">
      <dgm:prSet presAssocID="{D1826BD2-64DD-4563-B41D-938FD39CE857}" presName="parentNode2" presStyleLbl="node1" presStyleIdx="1" presStyleCnt="2" custScaleX="87659" custScaleY="253198" custLinFactY="52390" custLinFactNeighborX="-5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0F7B8-69A0-47A3-BD23-184DA0F31464}" type="pres">
      <dgm:prSet presAssocID="{D1826BD2-64DD-4563-B41D-938FD39CE857}" presName="connSite2" presStyleCnt="0"/>
      <dgm:spPr/>
    </dgm:pt>
  </dgm:ptLst>
  <dgm:cxnLst>
    <dgm:cxn modelId="{8CF7F51C-4A0F-4BB6-86FE-9C43753161D6}" type="presOf" srcId="{61233D7E-D14C-4AC2-B1D8-92FEB7A83D41}" destId="{145D5203-607B-4EB2-A6B9-C4F77AF1443E}" srcOrd="0" destOrd="0" presId="urn:microsoft.com/office/officeart/2005/8/layout/hProcess4"/>
    <dgm:cxn modelId="{BD763325-0041-4F4D-8F5D-35E84B787E0E}" type="presOf" srcId="{23E886D1-C29A-4BBB-A740-625C982DF1DA}" destId="{9B757A4B-4980-4C0F-8068-14C07C20FB48}" srcOrd="0" destOrd="0" presId="urn:microsoft.com/office/officeart/2005/8/layout/hProcess4"/>
    <dgm:cxn modelId="{1CABF14F-ED28-4A9C-9082-F1014BD88A3F}" srcId="{3EE04734-97DB-4511-B43A-F5F11A126099}" destId="{23E886D1-C29A-4BBB-A740-625C982DF1DA}" srcOrd="0" destOrd="0" parTransId="{AC51BAE7-D91E-4DEB-A74B-0690346608FD}" sibTransId="{E4D776A6-5159-4556-9A7B-149D4014B8E5}"/>
    <dgm:cxn modelId="{A7FB4464-0923-415E-BA3C-3E8A1D64253A}" srcId="{61233D7E-D14C-4AC2-B1D8-92FEB7A83D41}" destId="{D1826BD2-64DD-4563-B41D-938FD39CE857}" srcOrd="1" destOrd="0" parTransId="{25A2AEF2-F2A0-4DED-913F-39B7EB35EB8B}" sibTransId="{83CF4DB8-894F-4BCB-975E-820EEB959B87}"/>
    <dgm:cxn modelId="{CC54C2CA-7C42-46AB-B98C-F45B085558C0}" srcId="{61233D7E-D14C-4AC2-B1D8-92FEB7A83D41}" destId="{3EE04734-97DB-4511-B43A-F5F11A126099}" srcOrd="0" destOrd="0" parTransId="{93737531-1AE4-4D71-A8D0-2D22F84199DB}" sibTransId="{A07A944B-79EF-492C-8252-668C0CE3C182}"/>
    <dgm:cxn modelId="{958F4813-AC26-4B40-8659-D77B75EFD0C0}" type="presOf" srcId="{23E886D1-C29A-4BBB-A740-625C982DF1DA}" destId="{949865A1-C344-4D26-B844-952FC3B4FB85}" srcOrd="1" destOrd="0" presId="urn:microsoft.com/office/officeart/2005/8/layout/hProcess4"/>
    <dgm:cxn modelId="{2E628335-590E-4B68-8562-CA31EB89A52F}" type="presOf" srcId="{D1826BD2-64DD-4563-B41D-938FD39CE857}" destId="{E7136C57-F507-4A5B-89B1-28F22ECBF3E9}" srcOrd="0" destOrd="0" presId="urn:microsoft.com/office/officeart/2005/8/layout/hProcess4"/>
    <dgm:cxn modelId="{A21FF40E-9DE8-4FC5-A9F3-74DEB5852AE1}" type="presOf" srcId="{A07A944B-79EF-492C-8252-668C0CE3C182}" destId="{C75A2D2C-90EE-4F2F-9563-DCA0C62D95E8}" srcOrd="0" destOrd="0" presId="urn:microsoft.com/office/officeart/2005/8/layout/hProcess4"/>
    <dgm:cxn modelId="{2E942E4D-3E3B-43A2-B57E-56B2C5B88E1E}" type="presOf" srcId="{3EE04734-97DB-4511-B43A-F5F11A126099}" destId="{85B432E1-5C9E-45CB-A884-386CFB5F5D61}" srcOrd="0" destOrd="0" presId="urn:microsoft.com/office/officeart/2005/8/layout/hProcess4"/>
    <dgm:cxn modelId="{B1A3DAEC-A01D-484B-BEBB-74A3499797A5}" type="presParOf" srcId="{145D5203-607B-4EB2-A6B9-C4F77AF1443E}" destId="{F05F5947-3017-469D-9EC8-6F75F928BEA1}" srcOrd="0" destOrd="0" presId="urn:microsoft.com/office/officeart/2005/8/layout/hProcess4"/>
    <dgm:cxn modelId="{BB66DEDC-1F8C-4115-AAF1-3758AEABD5B4}" type="presParOf" srcId="{145D5203-607B-4EB2-A6B9-C4F77AF1443E}" destId="{9F019F38-603D-4270-8B1A-F10A22B4C4CD}" srcOrd="1" destOrd="0" presId="urn:microsoft.com/office/officeart/2005/8/layout/hProcess4"/>
    <dgm:cxn modelId="{F077D899-4C63-44D8-A749-29FD965701E0}" type="presParOf" srcId="{145D5203-607B-4EB2-A6B9-C4F77AF1443E}" destId="{37AAAB40-9A67-49C1-9845-7D52E55D7555}" srcOrd="2" destOrd="0" presId="urn:microsoft.com/office/officeart/2005/8/layout/hProcess4"/>
    <dgm:cxn modelId="{BFD15146-6C2D-47FE-8362-6C757B6BE97D}" type="presParOf" srcId="{37AAAB40-9A67-49C1-9845-7D52E55D7555}" destId="{19766366-5202-4989-B3B5-4FAA1D6F263A}" srcOrd="0" destOrd="0" presId="urn:microsoft.com/office/officeart/2005/8/layout/hProcess4"/>
    <dgm:cxn modelId="{3DEEC88B-7A59-4307-BAAB-EEF72B7401A0}" type="presParOf" srcId="{19766366-5202-4989-B3B5-4FAA1D6F263A}" destId="{472CBD88-BB11-4CCA-B064-ADF6106A9784}" srcOrd="0" destOrd="0" presId="urn:microsoft.com/office/officeart/2005/8/layout/hProcess4"/>
    <dgm:cxn modelId="{23876CAC-ED5A-48F5-98AD-76319276F258}" type="presParOf" srcId="{19766366-5202-4989-B3B5-4FAA1D6F263A}" destId="{9B757A4B-4980-4C0F-8068-14C07C20FB48}" srcOrd="1" destOrd="0" presId="urn:microsoft.com/office/officeart/2005/8/layout/hProcess4"/>
    <dgm:cxn modelId="{C8D27A9F-520C-4B86-8D4C-A7CA3F25CAC5}" type="presParOf" srcId="{19766366-5202-4989-B3B5-4FAA1D6F263A}" destId="{949865A1-C344-4D26-B844-952FC3B4FB85}" srcOrd="2" destOrd="0" presId="urn:microsoft.com/office/officeart/2005/8/layout/hProcess4"/>
    <dgm:cxn modelId="{E5E2410A-29EA-46DF-AE3D-3484C7B9907E}" type="presParOf" srcId="{19766366-5202-4989-B3B5-4FAA1D6F263A}" destId="{85B432E1-5C9E-45CB-A884-386CFB5F5D61}" srcOrd="3" destOrd="0" presId="urn:microsoft.com/office/officeart/2005/8/layout/hProcess4"/>
    <dgm:cxn modelId="{A31F87CA-48AF-4D18-8FB0-EFCFC5EA2123}" type="presParOf" srcId="{19766366-5202-4989-B3B5-4FAA1D6F263A}" destId="{7D663F0C-E117-4768-AE87-1BB110AB75CB}" srcOrd="4" destOrd="0" presId="urn:microsoft.com/office/officeart/2005/8/layout/hProcess4"/>
    <dgm:cxn modelId="{0FC735C1-5202-4F51-8487-06CF8C67B609}" type="presParOf" srcId="{37AAAB40-9A67-49C1-9845-7D52E55D7555}" destId="{C75A2D2C-90EE-4F2F-9563-DCA0C62D95E8}" srcOrd="1" destOrd="0" presId="urn:microsoft.com/office/officeart/2005/8/layout/hProcess4"/>
    <dgm:cxn modelId="{A91E7052-2966-43A0-B858-56AD54AF1134}" type="presParOf" srcId="{37AAAB40-9A67-49C1-9845-7D52E55D7555}" destId="{7EACA5EB-A04F-4C66-96A7-56957FC78697}" srcOrd="2" destOrd="0" presId="urn:microsoft.com/office/officeart/2005/8/layout/hProcess4"/>
    <dgm:cxn modelId="{4B0EC4E2-A54D-4513-9762-9745FFBA0CC1}" type="presParOf" srcId="{7EACA5EB-A04F-4C66-96A7-56957FC78697}" destId="{6B239CA3-4678-435B-8D91-C587B70348DC}" srcOrd="0" destOrd="0" presId="urn:microsoft.com/office/officeart/2005/8/layout/hProcess4"/>
    <dgm:cxn modelId="{D4DAAAC5-5D32-4672-BF05-8E5EB75AC791}" type="presParOf" srcId="{7EACA5EB-A04F-4C66-96A7-56957FC78697}" destId="{A50C9C54-7C62-49E6-97EC-EF3B666D740D}" srcOrd="1" destOrd="0" presId="urn:microsoft.com/office/officeart/2005/8/layout/hProcess4"/>
    <dgm:cxn modelId="{3DF6D367-F443-4D66-967F-95E34AB5822C}" type="presParOf" srcId="{7EACA5EB-A04F-4C66-96A7-56957FC78697}" destId="{2F02086C-43BC-49AF-B95E-31A28952165C}" srcOrd="2" destOrd="0" presId="urn:microsoft.com/office/officeart/2005/8/layout/hProcess4"/>
    <dgm:cxn modelId="{2C938D64-9A48-4423-BF74-F30255D1C5E1}" type="presParOf" srcId="{7EACA5EB-A04F-4C66-96A7-56957FC78697}" destId="{E7136C57-F507-4A5B-89B1-28F22ECBF3E9}" srcOrd="3" destOrd="0" presId="urn:microsoft.com/office/officeart/2005/8/layout/hProcess4"/>
    <dgm:cxn modelId="{F7DA2820-21F0-4DC9-96D1-2CF8129BF94B}" type="presParOf" srcId="{7EACA5EB-A04F-4C66-96A7-56957FC78697}" destId="{9FF0F7B8-69A0-47A3-BD23-184DA0F314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83028-CC02-4EF0-8194-4FD456DE765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309AE9-1E24-4489-B229-BCF7F3BDCD8A}">
      <dgm:prSet phldrT="[Texte]" custT="1"/>
      <dgm:spPr/>
      <dgm:t>
        <a:bodyPr/>
        <a:lstStyle/>
        <a:p>
          <a:r>
            <a:rPr lang="fr-FR" sz="1400" b="1" dirty="0" smtClean="0"/>
            <a:t>CONSEIL</a:t>
          </a:r>
        </a:p>
        <a:p>
          <a:r>
            <a:rPr lang="fr-FR" sz="1400" b="1" dirty="0" smtClean="0"/>
            <a:t>EN GESTION</a:t>
          </a:r>
          <a:endParaRPr lang="fr-FR" sz="1400" b="1" dirty="0"/>
        </a:p>
      </dgm:t>
    </dgm:pt>
    <dgm:pt modelId="{D8C9F7D4-9AEC-467A-949A-ACBC4C139B71}" type="parTrans" cxnId="{3950B209-6F6C-414B-AE20-AEB864CCAECB}">
      <dgm:prSet/>
      <dgm:spPr/>
      <dgm:t>
        <a:bodyPr/>
        <a:lstStyle/>
        <a:p>
          <a:endParaRPr lang="fr-FR"/>
        </a:p>
      </dgm:t>
    </dgm:pt>
    <dgm:pt modelId="{12AC8638-7BD5-4025-A1B0-255A159D1B12}" type="sibTrans" cxnId="{3950B209-6F6C-414B-AE20-AEB864CCAECB}">
      <dgm:prSet/>
      <dgm:spPr/>
      <dgm:t>
        <a:bodyPr/>
        <a:lstStyle/>
        <a:p>
          <a:endParaRPr lang="fr-FR"/>
        </a:p>
      </dgm:t>
    </dgm:pt>
    <dgm:pt modelId="{A2DEBB33-67E8-473E-91CC-777791B5F0E3}">
      <dgm:prSet phldrT="[Texte]" custT="1"/>
      <dgm:spPr/>
      <dgm:t>
        <a:bodyPr/>
        <a:lstStyle/>
        <a:p>
          <a:r>
            <a:rPr lang="fr-FR" sz="1400" b="1" dirty="0" smtClean="0"/>
            <a:t>CONSEIL EN ORGANSATION</a:t>
          </a:r>
          <a:endParaRPr lang="fr-FR" sz="1400" b="1" dirty="0"/>
        </a:p>
      </dgm:t>
    </dgm:pt>
    <dgm:pt modelId="{68736DA8-A4A6-4E3F-9358-63DF6B1699EF}" type="parTrans" cxnId="{B889881B-7BF0-4F24-BCCE-5DBC9B7A1C73}">
      <dgm:prSet/>
      <dgm:spPr/>
      <dgm:t>
        <a:bodyPr/>
        <a:lstStyle/>
        <a:p>
          <a:endParaRPr lang="fr-FR"/>
        </a:p>
      </dgm:t>
    </dgm:pt>
    <dgm:pt modelId="{481C8A3E-19A8-4A77-AF42-AE215D76E0AA}" type="sibTrans" cxnId="{B889881B-7BF0-4F24-BCCE-5DBC9B7A1C73}">
      <dgm:prSet/>
      <dgm:spPr/>
      <dgm:t>
        <a:bodyPr/>
        <a:lstStyle/>
        <a:p>
          <a:endParaRPr lang="fr-FR"/>
        </a:p>
      </dgm:t>
    </dgm:pt>
    <dgm:pt modelId="{801E6347-7D30-4E21-A065-7BD9E4764FA8}">
      <dgm:prSet phldrT="[Texte]" custT="1"/>
      <dgm:spPr/>
      <dgm:t>
        <a:bodyPr/>
        <a:lstStyle/>
        <a:p>
          <a:pPr algn="l"/>
          <a:r>
            <a:rPr lang="fr-FR" sz="1400" b="1" dirty="0" smtClean="0"/>
            <a:t>MISE EN PLACE CONCEPTIONS LOGISTIQUES</a:t>
          </a:r>
          <a:endParaRPr lang="fr-FR" sz="1400" b="1" dirty="0"/>
        </a:p>
      </dgm:t>
    </dgm:pt>
    <dgm:pt modelId="{045EC6CB-E045-4FF2-9802-9AA4E8FF01E5}" type="parTrans" cxnId="{4C7BB5C2-88D0-4D71-BDD8-25B19B0C7B0D}">
      <dgm:prSet/>
      <dgm:spPr/>
      <dgm:t>
        <a:bodyPr/>
        <a:lstStyle/>
        <a:p>
          <a:endParaRPr lang="fr-FR"/>
        </a:p>
      </dgm:t>
    </dgm:pt>
    <dgm:pt modelId="{F8EC7B5E-0942-4322-BD50-C8EF8A0ECC67}" type="sibTrans" cxnId="{4C7BB5C2-88D0-4D71-BDD8-25B19B0C7B0D}">
      <dgm:prSet/>
      <dgm:spPr/>
      <dgm:t>
        <a:bodyPr/>
        <a:lstStyle/>
        <a:p>
          <a:endParaRPr lang="fr-FR"/>
        </a:p>
      </dgm:t>
    </dgm:pt>
    <dgm:pt modelId="{B7F5D216-0718-4D8C-8690-12A5020EBBF5}">
      <dgm:prSet phldrT="[Texte]" custT="1"/>
      <dgm:spPr/>
      <dgm:t>
        <a:bodyPr/>
        <a:lstStyle/>
        <a:p>
          <a:r>
            <a:rPr lang="fr-FR" sz="1400" b="1" dirty="0" smtClean="0"/>
            <a:t>DOCUMENTATION  NUMERIQUE ET </a:t>
          </a:r>
        </a:p>
        <a:p>
          <a:r>
            <a:rPr lang="fr-FR" sz="1400" b="1" dirty="0" smtClean="0"/>
            <a:t>ASSISTANCE  EN LIGNE </a:t>
          </a:r>
          <a:endParaRPr lang="fr-FR" sz="1400" b="1" dirty="0"/>
        </a:p>
      </dgm:t>
    </dgm:pt>
    <dgm:pt modelId="{BE31C4D8-D5CA-41CC-B02A-1FF893140016}" type="parTrans" cxnId="{D7CD3B6B-8C4D-4617-B386-CCAE6712ABF3}">
      <dgm:prSet/>
      <dgm:spPr/>
      <dgm:t>
        <a:bodyPr/>
        <a:lstStyle/>
        <a:p>
          <a:endParaRPr lang="fr-FR"/>
        </a:p>
      </dgm:t>
    </dgm:pt>
    <dgm:pt modelId="{15CCA864-3328-40DB-81CD-65C619E41615}" type="sibTrans" cxnId="{D7CD3B6B-8C4D-4617-B386-CCAE6712ABF3}">
      <dgm:prSet/>
      <dgm:spPr/>
      <dgm:t>
        <a:bodyPr/>
        <a:lstStyle/>
        <a:p>
          <a:endParaRPr lang="fr-FR"/>
        </a:p>
      </dgm:t>
    </dgm:pt>
    <dgm:pt modelId="{E5B6FFDF-6955-43C5-9F39-9274BD06A2B2}">
      <dgm:prSet phldrT="[Texte]" custT="1"/>
      <dgm:spPr/>
      <dgm:t>
        <a:bodyPr/>
        <a:lstStyle/>
        <a:p>
          <a:r>
            <a:rPr lang="fr-FR" sz="1800" b="1" dirty="0" smtClean="0"/>
            <a:t>AUDIT</a:t>
          </a:r>
          <a:endParaRPr lang="fr-FR" sz="1800" b="1" dirty="0"/>
        </a:p>
      </dgm:t>
    </dgm:pt>
    <dgm:pt modelId="{FCEB7E1D-ABE6-47BF-8000-A1D40D1047EC}" type="parTrans" cxnId="{B0AEE04C-3BB1-4F90-9F28-48C31BB41E74}">
      <dgm:prSet/>
      <dgm:spPr/>
      <dgm:t>
        <a:bodyPr/>
        <a:lstStyle/>
        <a:p>
          <a:endParaRPr lang="fr-FR"/>
        </a:p>
      </dgm:t>
    </dgm:pt>
    <dgm:pt modelId="{7305C994-66BC-41DD-B965-89504A4FA425}" type="sibTrans" cxnId="{B0AEE04C-3BB1-4F90-9F28-48C31BB41E74}">
      <dgm:prSet/>
      <dgm:spPr/>
      <dgm:t>
        <a:bodyPr/>
        <a:lstStyle/>
        <a:p>
          <a:endParaRPr lang="fr-FR"/>
        </a:p>
      </dgm:t>
    </dgm:pt>
    <dgm:pt modelId="{BE536E41-0A8E-4441-9440-57219F745737}">
      <dgm:prSet custT="1"/>
      <dgm:spPr/>
      <dgm:t>
        <a:bodyPr/>
        <a:lstStyle/>
        <a:p>
          <a:r>
            <a:rPr lang="fr-FR" sz="1400" b="1" dirty="0" smtClean="0"/>
            <a:t>RESTRUCTURATION ENTREPRISES</a:t>
          </a:r>
          <a:endParaRPr lang="fr-FR" sz="1400" b="1" dirty="0"/>
        </a:p>
      </dgm:t>
    </dgm:pt>
    <dgm:pt modelId="{EFF09539-4552-4362-996A-D1C2B2DBC745}" type="parTrans" cxnId="{AADEC361-B8A7-44B3-8AFA-289FFBF6F635}">
      <dgm:prSet/>
      <dgm:spPr/>
      <dgm:t>
        <a:bodyPr/>
        <a:lstStyle/>
        <a:p>
          <a:endParaRPr lang="fr-FR"/>
        </a:p>
      </dgm:t>
    </dgm:pt>
    <dgm:pt modelId="{FD53AE39-3329-42D0-99EF-D2ABBF11A1A4}" type="sibTrans" cxnId="{AADEC361-B8A7-44B3-8AFA-289FFBF6F635}">
      <dgm:prSet/>
      <dgm:spPr/>
      <dgm:t>
        <a:bodyPr/>
        <a:lstStyle/>
        <a:p>
          <a:endParaRPr lang="fr-FR"/>
        </a:p>
      </dgm:t>
    </dgm:pt>
    <dgm:pt modelId="{AF90A236-4317-4F92-BF75-76C608EF7484}">
      <dgm:prSet custT="1"/>
      <dgm:spPr/>
      <dgm:t>
        <a:bodyPr/>
        <a:lstStyle/>
        <a:p>
          <a:r>
            <a:rPr lang="fr-FR" sz="1400" b="1" dirty="0" smtClean="0"/>
            <a:t>ETUDE FAISABILITE</a:t>
          </a:r>
          <a:endParaRPr lang="fr-FR" sz="1400" b="1" dirty="0"/>
        </a:p>
      </dgm:t>
    </dgm:pt>
    <dgm:pt modelId="{FDBD0F13-1877-4D5A-BE29-E94EA6121160}" type="parTrans" cxnId="{1B8E42D3-818C-4A5E-8353-FB42E5C07F1F}">
      <dgm:prSet/>
      <dgm:spPr/>
      <dgm:t>
        <a:bodyPr/>
        <a:lstStyle/>
        <a:p>
          <a:endParaRPr lang="fr-FR"/>
        </a:p>
      </dgm:t>
    </dgm:pt>
    <dgm:pt modelId="{81A17385-BDC4-4296-AABD-0B2232AE3752}" type="sibTrans" cxnId="{1B8E42D3-818C-4A5E-8353-FB42E5C07F1F}">
      <dgm:prSet/>
      <dgm:spPr/>
      <dgm:t>
        <a:bodyPr/>
        <a:lstStyle/>
        <a:p>
          <a:endParaRPr lang="fr-FR"/>
        </a:p>
      </dgm:t>
    </dgm:pt>
    <dgm:pt modelId="{7E75A783-AC97-46B1-8EAB-CAB49B7C24C0}">
      <dgm:prSet custT="1"/>
      <dgm:spPr/>
      <dgm:t>
        <a:bodyPr/>
        <a:lstStyle/>
        <a:p>
          <a:r>
            <a:rPr lang="fr-FR" sz="1400" b="1" dirty="0" smtClean="0"/>
            <a:t>FORMATION</a:t>
          </a:r>
          <a:endParaRPr lang="fr-FR" sz="1400" b="1" dirty="0"/>
        </a:p>
      </dgm:t>
    </dgm:pt>
    <dgm:pt modelId="{DA42FCE9-5AFE-4BD8-A87E-9A848D377BDF}" type="parTrans" cxnId="{DFA62B04-73A8-4D9D-A14C-0A72ED094DDE}">
      <dgm:prSet/>
      <dgm:spPr/>
      <dgm:t>
        <a:bodyPr/>
        <a:lstStyle/>
        <a:p>
          <a:endParaRPr lang="fr-FR"/>
        </a:p>
      </dgm:t>
    </dgm:pt>
    <dgm:pt modelId="{61627805-17E0-4B89-A7FA-656821794C07}" type="sibTrans" cxnId="{DFA62B04-73A8-4D9D-A14C-0A72ED094DDE}">
      <dgm:prSet/>
      <dgm:spPr/>
      <dgm:t>
        <a:bodyPr/>
        <a:lstStyle/>
        <a:p>
          <a:endParaRPr lang="fr-FR"/>
        </a:p>
      </dgm:t>
    </dgm:pt>
    <dgm:pt modelId="{D621F937-C5B9-4F87-BF63-8973DD9D7588}" type="pres">
      <dgm:prSet presAssocID="{6D183028-CC02-4EF0-8194-4FD456DE76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A64D5A1-300D-4853-9A77-9873D7A0C113}" type="pres">
      <dgm:prSet presAssocID="{7E75A783-AC97-46B1-8EAB-CAB49B7C24C0}" presName="node" presStyleLbl="node1" presStyleIdx="0" presStyleCnt="8" custScaleX="1384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552BB8-1413-4455-B2BB-F7396917EC49}" type="pres">
      <dgm:prSet presAssocID="{7E75A783-AC97-46B1-8EAB-CAB49B7C24C0}" presName="spNode" presStyleCnt="0"/>
      <dgm:spPr/>
    </dgm:pt>
    <dgm:pt modelId="{DA0D8277-BD67-4B8F-A3A9-996FF60C9192}" type="pres">
      <dgm:prSet presAssocID="{61627805-17E0-4B89-A7FA-656821794C07}" presName="sibTrans" presStyleLbl="sibTrans1D1" presStyleIdx="0" presStyleCnt="8"/>
      <dgm:spPr/>
      <dgm:t>
        <a:bodyPr/>
        <a:lstStyle/>
        <a:p>
          <a:endParaRPr lang="fr-FR"/>
        </a:p>
      </dgm:t>
    </dgm:pt>
    <dgm:pt modelId="{738F3515-8257-4441-B70D-9229FEC3DDC8}" type="pres">
      <dgm:prSet presAssocID="{AF90A236-4317-4F92-BF75-76C608EF7484}" presName="node" presStyleLbl="node1" presStyleIdx="1" presStyleCnt="8" custScaleX="171473" custRadScaleRad="100041" custRadScaleInc="3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21B6D4-702C-4E1B-A21F-F7BAF3E7EA32}" type="pres">
      <dgm:prSet presAssocID="{AF90A236-4317-4F92-BF75-76C608EF7484}" presName="spNode" presStyleCnt="0"/>
      <dgm:spPr/>
    </dgm:pt>
    <dgm:pt modelId="{7C142DF2-6B23-4A2B-AC8F-322FED9FA6C7}" type="pres">
      <dgm:prSet presAssocID="{81A17385-BDC4-4296-AABD-0B2232AE3752}" presName="sibTrans" presStyleLbl="sibTrans1D1" presStyleIdx="1" presStyleCnt="8"/>
      <dgm:spPr/>
      <dgm:t>
        <a:bodyPr/>
        <a:lstStyle/>
        <a:p>
          <a:endParaRPr lang="fr-FR"/>
        </a:p>
      </dgm:t>
    </dgm:pt>
    <dgm:pt modelId="{34D37506-2F3D-4613-85F6-1FC9AB81B5CE}" type="pres">
      <dgm:prSet presAssocID="{BE536E41-0A8E-4441-9440-57219F745737}" presName="node" presStyleLbl="node1" presStyleIdx="2" presStyleCnt="8" custScaleX="217009" custScaleY="1091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1A574C-83D1-470A-8EFF-79E5B1FCF8F0}" type="pres">
      <dgm:prSet presAssocID="{BE536E41-0A8E-4441-9440-57219F745737}" presName="spNode" presStyleCnt="0"/>
      <dgm:spPr/>
    </dgm:pt>
    <dgm:pt modelId="{2CD0ABE9-F58D-4D91-95DE-AD9A410A07EA}" type="pres">
      <dgm:prSet presAssocID="{FD53AE39-3329-42D0-99EF-D2ABBF11A1A4}" presName="sibTrans" presStyleLbl="sibTrans1D1" presStyleIdx="2" presStyleCnt="8"/>
      <dgm:spPr/>
      <dgm:t>
        <a:bodyPr/>
        <a:lstStyle/>
        <a:p>
          <a:endParaRPr lang="fr-FR"/>
        </a:p>
      </dgm:t>
    </dgm:pt>
    <dgm:pt modelId="{23D6A2EA-AA9B-4D80-B9DD-FFA522EC1AA9}" type="pres">
      <dgm:prSet presAssocID="{C3309AE9-1E24-4489-B229-BCF7F3BDCD8A}" presName="node" presStyleLbl="node1" presStyleIdx="3" presStyleCnt="8" custScaleX="171116" custScaleY="125002" custRadScaleRad="100980" custRadScaleInc="-508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951869-37A8-4D72-88CF-A274F277C4C1}" type="pres">
      <dgm:prSet presAssocID="{C3309AE9-1E24-4489-B229-BCF7F3BDCD8A}" presName="spNode" presStyleCnt="0"/>
      <dgm:spPr/>
    </dgm:pt>
    <dgm:pt modelId="{7BE29B84-B01B-4C42-8CD8-59B3E363DFBA}" type="pres">
      <dgm:prSet presAssocID="{12AC8638-7BD5-4025-A1B0-255A159D1B12}" presName="sibTrans" presStyleLbl="sibTrans1D1" presStyleIdx="3" presStyleCnt="8"/>
      <dgm:spPr/>
      <dgm:t>
        <a:bodyPr/>
        <a:lstStyle/>
        <a:p>
          <a:endParaRPr lang="fr-FR"/>
        </a:p>
      </dgm:t>
    </dgm:pt>
    <dgm:pt modelId="{734BA0ED-B4DF-4561-BBFA-4A1B880B0F64}" type="pres">
      <dgm:prSet presAssocID="{A2DEBB33-67E8-473E-91CC-777791B5F0E3}" presName="node" presStyleLbl="node1" presStyleIdx="4" presStyleCnt="8" custScaleX="1643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87A43C-424F-4A58-9AC0-3CA4044BA14E}" type="pres">
      <dgm:prSet presAssocID="{A2DEBB33-67E8-473E-91CC-777791B5F0E3}" presName="spNode" presStyleCnt="0"/>
      <dgm:spPr/>
    </dgm:pt>
    <dgm:pt modelId="{F582B323-475E-4DF7-889D-9D13E95DB984}" type="pres">
      <dgm:prSet presAssocID="{481C8A3E-19A8-4A77-AF42-AE215D76E0AA}" presName="sibTrans" presStyleLbl="sibTrans1D1" presStyleIdx="4" presStyleCnt="8"/>
      <dgm:spPr/>
      <dgm:t>
        <a:bodyPr/>
        <a:lstStyle/>
        <a:p>
          <a:endParaRPr lang="fr-FR"/>
        </a:p>
      </dgm:t>
    </dgm:pt>
    <dgm:pt modelId="{D67AE8D3-8D57-4348-816A-8FDC4BEDF380}" type="pres">
      <dgm:prSet presAssocID="{801E6347-7D30-4E21-A065-7BD9E4764FA8}" presName="node" presStyleLbl="node1" presStyleIdx="5" presStyleCnt="8" custScaleX="199975" custScaleY="129738" custRadScaleRad="98443" custRadScaleInc="41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25FC74-F88C-4907-85FE-FF341F78BC6D}" type="pres">
      <dgm:prSet presAssocID="{801E6347-7D30-4E21-A065-7BD9E4764FA8}" presName="spNode" presStyleCnt="0"/>
      <dgm:spPr/>
    </dgm:pt>
    <dgm:pt modelId="{B83DD2DA-5D8A-49D5-8CAA-65E6D69DF485}" type="pres">
      <dgm:prSet presAssocID="{F8EC7B5E-0942-4322-BD50-C8EF8A0ECC67}" presName="sibTrans" presStyleLbl="sibTrans1D1" presStyleIdx="5" presStyleCnt="8"/>
      <dgm:spPr/>
      <dgm:t>
        <a:bodyPr/>
        <a:lstStyle/>
        <a:p>
          <a:endParaRPr lang="fr-FR"/>
        </a:p>
      </dgm:t>
    </dgm:pt>
    <dgm:pt modelId="{F48DCAA6-F09D-442E-BB4D-FD22607F7539}" type="pres">
      <dgm:prSet presAssocID="{B7F5D216-0718-4D8C-8690-12A5020EBBF5}" presName="node" presStyleLbl="node1" presStyleIdx="6" presStyleCnt="8" custScaleX="307669" custScaleY="122248" custRadScaleRad="101691" custRadScaleInc="18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85C1BE-563D-431B-9F7D-7034C5882836}" type="pres">
      <dgm:prSet presAssocID="{B7F5D216-0718-4D8C-8690-12A5020EBBF5}" presName="spNode" presStyleCnt="0"/>
      <dgm:spPr/>
    </dgm:pt>
    <dgm:pt modelId="{786070F5-AD65-4109-BFA4-E723E04976DA}" type="pres">
      <dgm:prSet presAssocID="{15CCA864-3328-40DB-81CD-65C619E41615}" presName="sibTrans" presStyleLbl="sibTrans1D1" presStyleIdx="6" presStyleCnt="8"/>
      <dgm:spPr/>
      <dgm:t>
        <a:bodyPr/>
        <a:lstStyle/>
        <a:p>
          <a:endParaRPr lang="fr-FR"/>
        </a:p>
      </dgm:t>
    </dgm:pt>
    <dgm:pt modelId="{F3C99063-E6CA-4BEC-8859-B56EBB2F33B8}" type="pres">
      <dgm:prSet presAssocID="{E5B6FFDF-6955-43C5-9F39-9274BD06A2B2}" presName="node" presStyleLbl="node1" presStyleIdx="7" presStyleCnt="8" custScaleX="154695" custScaleY="89335" custRadScaleRad="97674" custRadScaleInc="4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D6A66-4016-4F43-9570-AE84DE80B3F0}" type="pres">
      <dgm:prSet presAssocID="{E5B6FFDF-6955-43C5-9F39-9274BD06A2B2}" presName="spNode" presStyleCnt="0"/>
      <dgm:spPr/>
    </dgm:pt>
    <dgm:pt modelId="{F0FD8BA4-838B-49A0-9E09-171970C4C227}" type="pres">
      <dgm:prSet presAssocID="{7305C994-66BC-41DD-B965-89504A4FA425}" presName="sibTrans" presStyleLbl="sibTrans1D1" presStyleIdx="7" presStyleCnt="8"/>
      <dgm:spPr/>
      <dgm:t>
        <a:bodyPr/>
        <a:lstStyle/>
        <a:p>
          <a:endParaRPr lang="fr-FR"/>
        </a:p>
      </dgm:t>
    </dgm:pt>
  </dgm:ptLst>
  <dgm:cxnLst>
    <dgm:cxn modelId="{1B8E42D3-818C-4A5E-8353-FB42E5C07F1F}" srcId="{6D183028-CC02-4EF0-8194-4FD456DE7659}" destId="{AF90A236-4317-4F92-BF75-76C608EF7484}" srcOrd="1" destOrd="0" parTransId="{FDBD0F13-1877-4D5A-BE29-E94EA6121160}" sibTransId="{81A17385-BDC4-4296-AABD-0B2232AE3752}"/>
    <dgm:cxn modelId="{23E1A811-C6C2-4D9C-9046-71AD82250C37}" type="presOf" srcId="{481C8A3E-19A8-4A77-AF42-AE215D76E0AA}" destId="{F582B323-475E-4DF7-889D-9D13E95DB984}" srcOrd="0" destOrd="0" presId="urn:microsoft.com/office/officeart/2005/8/layout/cycle6"/>
    <dgm:cxn modelId="{29C481E2-6AEF-473C-B6CB-0380A09C46BC}" type="presOf" srcId="{12AC8638-7BD5-4025-A1B0-255A159D1B12}" destId="{7BE29B84-B01B-4C42-8CD8-59B3E363DFBA}" srcOrd="0" destOrd="0" presId="urn:microsoft.com/office/officeart/2005/8/layout/cycle6"/>
    <dgm:cxn modelId="{69080F86-9D44-42FD-A121-4CE1BB9319EF}" type="presOf" srcId="{7305C994-66BC-41DD-B965-89504A4FA425}" destId="{F0FD8BA4-838B-49A0-9E09-171970C4C227}" srcOrd="0" destOrd="0" presId="urn:microsoft.com/office/officeart/2005/8/layout/cycle6"/>
    <dgm:cxn modelId="{167461B3-EBC5-42CE-B7E4-9A2ABA3A9C03}" type="presOf" srcId="{61627805-17E0-4B89-A7FA-656821794C07}" destId="{DA0D8277-BD67-4B8F-A3A9-996FF60C9192}" srcOrd="0" destOrd="0" presId="urn:microsoft.com/office/officeart/2005/8/layout/cycle6"/>
    <dgm:cxn modelId="{DFA62B04-73A8-4D9D-A14C-0A72ED094DDE}" srcId="{6D183028-CC02-4EF0-8194-4FD456DE7659}" destId="{7E75A783-AC97-46B1-8EAB-CAB49B7C24C0}" srcOrd="0" destOrd="0" parTransId="{DA42FCE9-5AFE-4BD8-A87E-9A848D377BDF}" sibTransId="{61627805-17E0-4B89-A7FA-656821794C07}"/>
    <dgm:cxn modelId="{AF5B655E-F679-452E-880A-2C1636D04343}" type="presOf" srcId="{B7F5D216-0718-4D8C-8690-12A5020EBBF5}" destId="{F48DCAA6-F09D-442E-BB4D-FD22607F7539}" srcOrd="0" destOrd="0" presId="urn:microsoft.com/office/officeart/2005/8/layout/cycle6"/>
    <dgm:cxn modelId="{94C3F76F-BAB5-43E2-8B3D-48780A187926}" type="presOf" srcId="{6D183028-CC02-4EF0-8194-4FD456DE7659}" destId="{D621F937-C5B9-4F87-BF63-8973DD9D7588}" srcOrd="0" destOrd="0" presId="urn:microsoft.com/office/officeart/2005/8/layout/cycle6"/>
    <dgm:cxn modelId="{60E287BB-D3E8-4462-9F6B-4C70A2744E9C}" type="presOf" srcId="{BE536E41-0A8E-4441-9440-57219F745737}" destId="{34D37506-2F3D-4613-85F6-1FC9AB81B5CE}" srcOrd="0" destOrd="0" presId="urn:microsoft.com/office/officeart/2005/8/layout/cycle6"/>
    <dgm:cxn modelId="{D7C5BE60-FD6E-49B7-BBA4-2CB8F68EBD94}" type="presOf" srcId="{A2DEBB33-67E8-473E-91CC-777791B5F0E3}" destId="{734BA0ED-B4DF-4561-BBFA-4A1B880B0F64}" srcOrd="0" destOrd="0" presId="urn:microsoft.com/office/officeart/2005/8/layout/cycle6"/>
    <dgm:cxn modelId="{D7CD3B6B-8C4D-4617-B386-CCAE6712ABF3}" srcId="{6D183028-CC02-4EF0-8194-4FD456DE7659}" destId="{B7F5D216-0718-4D8C-8690-12A5020EBBF5}" srcOrd="6" destOrd="0" parTransId="{BE31C4D8-D5CA-41CC-B02A-1FF893140016}" sibTransId="{15CCA864-3328-40DB-81CD-65C619E41615}"/>
    <dgm:cxn modelId="{B7103E3C-5322-4375-B55B-87D1E19A98C1}" type="presOf" srcId="{C3309AE9-1E24-4489-B229-BCF7F3BDCD8A}" destId="{23D6A2EA-AA9B-4D80-B9DD-FFA522EC1AA9}" srcOrd="0" destOrd="0" presId="urn:microsoft.com/office/officeart/2005/8/layout/cycle6"/>
    <dgm:cxn modelId="{02BCD0DA-EE5E-413C-B16C-7212E5DC53D6}" type="presOf" srcId="{15CCA864-3328-40DB-81CD-65C619E41615}" destId="{786070F5-AD65-4109-BFA4-E723E04976DA}" srcOrd="0" destOrd="0" presId="urn:microsoft.com/office/officeart/2005/8/layout/cycle6"/>
    <dgm:cxn modelId="{CD652DBB-D18C-4EA1-A894-CB39690A4268}" type="presOf" srcId="{7E75A783-AC97-46B1-8EAB-CAB49B7C24C0}" destId="{CA64D5A1-300D-4853-9A77-9873D7A0C113}" srcOrd="0" destOrd="0" presId="urn:microsoft.com/office/officeart/2005/8/layout/cycle6"/>
    <dgm:cxn modelId="{4C7BB5C2-88D0-4D71-BDD8-25B19B0C7B0D}" srcId="{6D183028-CC02-4EF0-8194-4FD456DE7659}" destId="{801E6347-7D30-4E21-A065-7BD9E4764FA8}" srcOrd="5" destOrd="0" parTransId="{045EC6CB-E045-4FF2-9802-9AA4E8FF01E5}" sibTransId="{F8EC7B5E-0942-4322-BD50-C8EF8A0ECC67}"/>
    <dgm:cxn modelId="{D9FED7F5-C12A-4E7F-AA3D-D9C61A24B128}" type="presOf" srcId="{801E6347-7D30-4E21-A065-7BD9E4764FA8}" destId="{D67AE8D3-8D57-4348-816A-8FDC4BEDF380}" srcOrd="0" destOrd="0" presId="urn:microsoft.com/office/officeart/2005/8/layout/cycle6"/>
    <dgm:cxn modelId="{C7486BEB-F10B-40D4-964A-59B3A83CFB0F}" type="presOf" srcId="{F8EC7B5E-0942-4322-BD50-C8EF8A0ECC67}" destId="{B83DD2DA-5D8A-49D5-8CAA-65E6D69DF485}" srcOrd="0" destOrd="0" presId="urn:microsoft.com/office/officeart/2005/8/layout/cycle6"/>
    <dgm:cxn modelId="{AADEC361-B8A7-44B3-8AFA-289FFBF6F635}" srcId="{6D183028-CC02-4EF0-8194-4FD456DE7659}" destId="{BE536E41-0A8E-4441-9440-57219F745737}" srcOrd="2" destOrd="0" parTransId="{EFF09539-4552-4362-996A-D1C2B2DBC745}" sibTransId="{FD53AE39-3329-42D0-99EF-D2ABBF11A1A4}"/>
    <dgm:cxn modelId="{75125E6A-44AD-46FC-A66B-7A0CA1D1CDF5}" type="presOf" srcId="{AF90A236-4317-4F92-BF75-76C608EF7484}" destId="{738F3515-8257-4441-B70D-9229FEC3DDC8}" srcOrd="0" destOrd="0" presId="urn:microsoft.com/office/officeart/2005/8/layout/cycle6"/>
    <dgm:cxn modelId="{B889881B-7BF0-4F24-BCCE-5DBC9B7A1C73}" srcId="{6D183028-CC02-4EF0-8194-4FD456DE7659}" destId="{A2DEBB33-67E8-473E-91CC-777791B5F0E3}" srcOrd="4" destOrd="0" parTransId="{68736DA8-A4A6-4E3F-9358-63DF6B1699EF}" sibTransId="{481C8A3E-19A8-4A77-AF42-AE215D76E0AA}"/>
    <dgm:cxn modelId="{B0AEE04C-3BB1-4F90-9F28-48C31BB41E74}" srcId="{6D183028-CC02-4EF0-8194-4FD456DE7659}" destId="{E5B6FFDF-6955-43C5-9F39-9274BD06A2B2}" srcOrd="7" destOrd="0" parTransId="{FCEB7E1D-ABE6-47BF-8000-A1D40D1047EC}" sibTransId="{7305C994-66BC-41DD-B965-89504A4FA425}"/>
    <dgm:cxn modelId="{3950B209-6F6C-414B-AE20-AEB864CCAECB}" srcId="{6D183028-CC02-4EF0-8194-4FD456DE7659}" destId="{C3309AE9-1E24-4489-B229-BCF7F3BDCD8A}" srcOrd="3" destOrd="0" parTransId="{D8C9F7D4-9AEC-467A-949A-ACBC4C139B71}" sibTransId="{12AC8638-7BD5-4025-A1B0-255A159D1B12}"/>
    <dgm:cxn modelId="{0BA803D3-1E95-4AC4-B3E2-996DEE2FAD58}" type="presOf" srcId="{E5B6FFDF-6955-43C5-9F39-9274BD06A2B2}" destId="{F3C99063-E6CA-4BEC-8859-B56EBB2F33B8}" srcOrd="0" destOrd="0" presId="urn:microsoft.com/office/officeart/2005/8/layout/cycle6"/>
    <dgm:cxn modelId="{CDF84249-70E0-4E88-84A6-76E035DC0492}" type="presOf" srcId="{81A17385-BDC4-4296-AABD-0B2232AE3752}" destId="{7C142DF2-6B23-4A2B-AC8F-322FED9FA6C7}" srcOrd="0" destOrd="0" presId="urn:microsoft.com/office/officeart/2005/8/layout/cycle6"/>
    <dgm:cxn modelId="{B31BC794-9616-43FF-BABB-094B10D19849}" type="presOf" srcId="{FD53AE39-3329-42D0-99EF-D2ABBF11A1A4}" destId="{2CD0ABE9-F58D-4D91-95DE-AD9A410A07EA}" srcOrd="0" destOrd="0" presId="urn:microsoft.com/office/officeart/2005/8/layout/cycle6"/>
    <dgm:cxn modelId="{03B57D4C-DCDD-4A86-A8B7-DC6CC9A965EB}" type="presParOf" srcId="{D621F937-C5B9-4F87-BF63-8973DD9D7588}" destId="{CA64D5A1-300D-4853-9A77-9873D7A0C113}" srcOrd="0" destOrd="0" presId="urn:microsoft.com/office/officeart/2005/8/layout/cycle6"/>
    <dgm:cxn modelId="{13174309-BDE5-4854-99D4-BE58E6111A7D}" type="presParOf" srcId="{D621F937-C5B9-4F87-BF63-8973DD9D7588}" destId="{DA552BB8-1413-4455-B2BB-F7396917EC49}" srcOrd="1" destOrd="0" presId="urn:microsoft.com/office/officeart/2005/8/layout/cycle6"/>
    <dgm:cxn modelId="{F91CD1BD-CBF4-4C4A-B4DB-146CD7D81BB5}" type="presParOf" srcId="{D621F937-C5B9-4F87-BF63-8973DD9D7588}" destId="{DA0D8277-BD67-4B8F-A3A9-996FF60C9192}" srcOrd="2" destOrd="0" presId="urn:microsoft.com/office/officeart/2005/8/layout/cycle6"/>
    <dgm:cxn modelId="{A367F915-5159-4CCD-A9B4-41BA2BC929FD}" type="presParOf" srcId="{D621F937-C5B9-4F87-BF63-8973DD9D7588}" destId="{738F3515-8257-4441-B70D-9229FEC3DDC8}" srcOrd="3" destOrd="0" presId="urn:microsoft.com/office/officeart/2005/8/layout/cycle6"/>
    <dgm:cxn modelId="{6180E391-741A-4D46-873C-AE7D93FE8972}" type="presParOf" srcId="{D621F937-C5B9-4F87-BF63-8973DD9D7588}" destId="{0121B6D4-702C-4E1B-A21F-F7BAF3E7EA32}" srcOrd="4" destOrd="0" presId="urn:microsoft.com/office/officeart/2005/8/layout/cycle6"/>
    <dgm:cxn modelId="{A2036311-0BA4-4C9B-A91D-5B5A229B0CF1}" type="presParOf" srcId="{D621F937-C5B9-4F87-BF63-8973DD9D7588}" destId="{7C142DF2-6B23-4A2B-AC8F-322FED9FA6C7}" srcOrd="5" destOrd="0" presId="urn:microsoft.com/office/officeart/2005/8/layout/cycle6"/>
    <dgm:cxn modelId="{4D8C64B5-E372-41FE-9017-40704E57D616}" type="presParOf" srcId="{D621F937-C5B9-4F87-BF63-8973DD9D7588}" destId="{34D37506-2F3D-4613-85F6-1FC9AB81B5CE}" srcOrd="6" destOrd="0" presId="urn:microsoft.com/office/officeart/2005/8/layout/cycle6"/>
    <dgm:cxn modelId="{57C52469-8569-42F1-8962-9B49121AAA68}" type="presParOf" srcId="{D621F937-C5B9-4F87-BF63-8973DD9D7588}" destId="{EE1A574C-83D1-470A-8EFF-79E5B1FCF8F0}" srcOrd="7" destOrd="0" presId="urn:microsoft.com/office/officeart/2005/8/layout/cycle6"/>
    <dgm:cxn modelId="{C57AA466-22DE-4D05-BA3F-B5411F301821}" type="presParOf" srcId="{D621F937-C5B9-4F87-BF63-8973DD9D7588}" destId="{2CD0ABE9-F58D-4D91-95DE-AD9A410A07EA}" srcOrd="8" destOrd="0" presId="urn:microsoft.com/office/officeart/2005/8/layout/cycle6"/>
    <dgm:cxn modelId="{B5F6FF6C-2DC9-41B0-ADE3-553C0AA8B1C7}" type="presParOf" srcId="{D621F937-C5B9-4F87-BF63-8973DD9D7588}" destId="{23D6A2EA-AA9B-4D80-B9DD-FFA522EC1AA9}" srcOrd="9" destOrd="0" presId="urn:microsoft.com/office/officeart/2005/8/layout/cycle6"/>
    <dgm:cxn modelId="{B5F4E165-F2C0-4733-A091-9D78422B7775}" type="presParOf" srcId="{D621F937-C5B9-4F87-BF63-8973DD9D7588}" destId="{B8951869-37A8-4D72-88CF-A274F277C4C1}" srcOrd="10" destOrd="0" presId="urn:microsoft.com/office/officeart/2005/8/layout/cycle6"/>
    <dgm:cxn modelId="{97A452A6-9A5D-4D23-ADB9-512DA3AF0B93}" type="presParOf" srcId="{D621F937-C5B9-4F87-BF63-8973DD9D7588}" destId="{7BE29B84-B01B-4C42-8CD8-59B3E363DFBA}" srcOrd="11" destOrd="0" presId="urn:microsoft.com/office/officeart/2005/8/layout/cycle6"/>
    <dgm:cxn modelId="{CCF92210-E64A-4F09-A993-C1AEA23B8465}" type="presParOf" srcId="{D621F937-C5B9-4F87-BF63-8973DD9D7588}" destId="{734BA0ED-B4DF-4561-BBFA-4A1B880B0F64}" srcOrd="12" destOrd="0" presId="urn:microsoft.com/office/officeart/2005/8/layout/cycle6"/>
    <dgm:cxn modelId="{B4AC0909-17CF-4CC2-AF02-34DF582D4855}" type="presParOf" srcId="{D621F937-C5B9-4F87-BF63-8973DD9D7588}" destId="{1B87A43C-424F-4A58-9AC0-3CA4044BA14E}" srcOrd="13" destOrd="0" presId="urn:microsoft.com/office/officeart/2005/8/layout/cycle6"/>
    <dgm:cxn modelId="{F630B888-28ED-4161-8000-F57F4DEDDB9C}" type="presParOf" srcId="{D621F937-C5B9-4F87-BF63-8973DD9D7588}" destId="{F582B323-475E-4DF7-889D-9D13E95DB984}" srcOrd="14" destOrd="0" presId="urn:microsoft.com/office/officeart/2005/8/layout/cycle6"/>
    <dgm:cxn modelId="{114ED452-228F-4D13-A17D-A59D4032CF1D}" type="presParOf" srcId="{D621F937-C5B9-4F87-BF63-8973DD9D7588}" destId="{D67AE8D3-8D57-4348-816A-8FDC4BEDF380}" srcOrd="15" destOrd="0" presId="urn:microsoft.com/office/officeart/2005/8/layout/cycle6"/>
    <dgm:cxn modelId="{C9592C99-668B-401B-AF2D-F7C354381913}" type="presParOf" srcId="{D621F937-C5B9-4F87-BF63-8973DD9D7588}" destId="{8D25FC74-F88C-4907-85FE-FF341F78BC6D}" srcOrd="16" destOrd="0" presId="urn:microsoft.com/office/officeart/2005/8/layout/cycle6"/>
    <dgm:cxn modelId="{A8310DCF-E7FB-49CD-8EF2-09744E11A209}" type="presParOf" srcId="{D621F937-C5B9-4F87-BF63-8973DD9D7588}" destId="{B83DD2DA-5D8A-49D5-8CAA-65E6D69DF485}" srcOrd="17" destOrd="0" presId="urn:microsoft.com/office/officeart/2005/8/layout/cycle6"/>
    <dgm:cxn modelId="{AC2A31C2-7E20-4FC2-8040-8B561B19DB25}" type="presParOf" srcId="{D621F937-C5B9-4F87-BF63-8973DD9D7588}" destId="{F48DCAA6-F09D-442E-BB4D-FD22607F7539}" srcOrd="18" destOrd="0" presId="urn:microsoft.com/office/officeart/2005/8/layout/cycle6"/>
    <dgm:cxn modelId="{7D50EE74-D769-41BA-8C6A-2176DBAF25F8}" type="presParOf" srcId="{D621F937-C5B9-4F87-BF63-8973DD9D7588}" destId="{4085C1BE-563D-431B-9F7D-7034C5882836}" srcOrd="19" destOrd="0" presId="urn:microsoft.com/office/officeart/2005/8/layout/cycle6"/>
    <dgm:cxn modelId="{E2151EA1-572F-47D2-B166-3D07B8D7F192}" type="presParOf" srcId="{D621F937-C5B9-4F87-BF63-8973DD9D7588}" destId="{786070F5-AD65-4109-BFA4-E723E04976DA}" srcOrd="20" destOrd="0" presId="urn:microsoft.com/office/officeart/2005/8/layout/cycle6"/>
    <dgm:cxn modelId="{CE1ABBD3-7B1A-44B6-9F43-D1E8E40D962B}" type="presParOf" srcId="{D621F937-C5B9-4F87-BF63-8973DD9D7588}" destId="{F3C99063-E6CA-4BEC-8859-B56EBB2F33B8}" srcOrd="21" destOrd="0" presId="urn:microsoft.com/office/officeart/2005/8/layout/cycle6"/>
    <dgm:cxn modelId="{0F38D8FB-D2E9-4510-86D4-3DC56179B611}" type="presParOf" srcId="{D621F937-C5B9-4F87-BF63-8973DD9D7588}" destId="{F54D6A66-4016-4F43-9570-AE84DE80B3F0}" srcOrd="22" destOrd="0" presId="urn:microsoft.com/office/officeart/2005/8/layout/cycle6"/>
    <dgm:cxn modelId="{D0FC1C3A-7973-4B09-9353-E3555ADF4EA1}" type="presParOf" srcId="{D621F937-C5B9-4F87-BF63-8973DD9D7588}" destId="{F0FD8BA4-838B-49A0-9E09-171970C4C227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EEADA-E1C4-46C2-8527-B5C1066FB7B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89A6C2-B1E2-4B32-9294-A01E2075C618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VADEMECUM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DU CHEF DE BUREAU, DU CHEF DE SECTEUR DES DOUANES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BDAE61A4-8B40-425C-A301-AD1DD3CC24D8}" type="parTrans" cxnId="{87390277-72AF-43BE-B6D0-15640005AE87}">
      <dgm:prSet/>
      <dgm:spPr/>
      <dgm:t>
        <a:bodyPr/>
        <a:lstStyle/>
        <a:p>
          <a:endParaRPr lang="fr-FR"/>
        </a:p>
      </dgm:t>
    </dgm:pt>
    <dgm:pt modelId="{C0A9F08A-BA6A-4E7D-B81D-E180DC103103}" type="sibTrans" cxnId="{87390277-72AF-43BE-B6D0-15640005AE87}">
      <dgm:prSet/>
      <dgm:spPr/>
      <dgm:t>
        <a:bodyPr/>
        <a:lstStyle/>
        <a:p>
          <a:endParaRPr lang="fr-FR"/>
        </a:p>
      </dgm:t>
    </dgm:pt>
    <dgm:pt modelId="{21348DEC-2AB2-4ADE-AAF1-7238A5DD0F6D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VADEMECUM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DE L’AGENT DES DOUANES, DE L’AGENT DE TRANSIT, DE L’AGENT DES TRANSPORTS, DE L’AGENT DES PROFESSIONS MARITIMES ET PARAMARITIMES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3A20190C-3E44-489A-8931-8B1B57DBBAC4}" type="parTrans" cxnId="{B7FFA416-21E3-4F5F-9241-6046B118AF44}">
      <dgm:prSet/>
      <dgm:spPr/>
      <dgm:t>
        <a:bodyPr/>
        <a:lstStyle/>
        <a:p>
          <a:endParaRPr lang="fr-FR"/>
        </a:p>
      </dgm:t>
    </dgm:pt>
    <dgm:pt modelId="{BE0EFDFA-9845-4162-A4E9-EC803ABF6581}" type="sibTrans" cxnId="{B7FFA416-21E3-4F5F-9241-6046B118AF44}">
      <dgm:prSet/>
      <dgm:spPr/>
      <dgm:t>
        <a:bodyPr/>
        <a:lstStyle/>
        <a:p>
          <a:endParaRPr lang="fr-FR"/>
        </a:p>
      </dgm:t>
    </dgm:pt>
    <dgm:pt modelId="{64AD27E7-F216-4D6C-B65F-526C9AFC82A5}">
      <dgm:prSet phldrT="[Texte]"/>
      <dgm:spPr/>
      <dgm:t>
        <a:bodyPr/>
        <a:lstStyle/>
        <a:p>
          <a:r>
            <a:rPr lang="fr-FR" dirty="0" smtClean="0"/>
            <a:t>EN PROJET</a:t>
          </a:r>
        </a:p>
        <a:p>
          <a:endParaRPr lang="fr-FR" dirty="0" smtClean="0"/>
        </a:p>
        <a:p>
          <a:r>
            <a:rPr lang="fr-FR" dirty="0" smtClean="0"/>
            <a:t>VADEMECUM </a:t>
          </a:r>
        </a:p>
        <a:p>
          <a:r>
            <a:rPr lang="fr-FR" dirty="0" smtClean="0"/>
            <a:t>DE L’USAGER  DES DOUANES</a:t>
          </a:r>
          <a:endParaRPr lang="fr-FR" dirty="0"/>
        </a:p>
      </dgm:t>
    </dgm:pt>
    <dgm:pt modelId="{0A4EC0F4-3128-4A8E-939C-E0CF03534114}" type="parTrans" cxnId="{D2A11FFC-D2B5-4D58-A8FF-21528A222862}">
      <dgm:prSet/>
      <dgm:spPr/>
      <dgm:t>
        <a:bodyPr/>
        <a:lstStyle/>
        <a:p>
          <a:endParaRPr lang="fr-FR"/>
        </a:p>
      </dgm:t>
    </dgm:pt>
    <dgm:pt modelId="{2572183B-6849-4CC0-ADFA-FB35F14DA0B5}" type="sibTrans" cxnId="{D2A11FFC-D2B5-4D58-A8FF-21528A222862}">
      <dgm:prSet/>
      <dgm:spPr/>
      <dgm:t>
        <a:bodyPr/>
        <a:lstStyle/>
        <a:p>
          <a:endParaRPr lang="fr-FR"/>
        </a:p>
      </dgm:t>
    </dgm:pt>
    <dgm:pt modelId="{E5FBCBFF-FCA6-4260-A1F9-9078AC112523}" type="pres">
      <dgm:prSet presAssocID="{ED6EEADA-E1C4-46C2-8527-B5C1066FB7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3599E3-77DB-4291-B6A1-65675111C759}" type="pres">
      <dgm:prSet presAssocID="{2889A6C2-B1E2-4B32-9294-A01E2075C6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DE9C00-5F8E-4632-8233-2837B2E878A4}" type="pres">
      <dgm:prSet presAssocID="{C0A9F08A-BA6A-4E7D-B81D-E180DC103103}" presName="sibTrans" presStyleCnt="0"/>
      <dgm:spPr/>
    </dgm:pt>
    <dgm:pt modelId="{9E65F65B-4FEF-4DE4-80AE-C6BD3A8DBD8C}" type="pres">
      <dgm:prSet presAssocID="{21348DEC-2AB2-4ADE-AAF1-7238A5DD0F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C11AA-0B13-4048-B1C5-5C33EE1C3701}" type="pres">
      <dgm:prSet presAssocID="{BE0EFDFA-9845-4162-A4E9-EC803ABF6581}" presName="sibTrans" presStyleCnt="0"/>
      <dgm:spPr/>
    </dgm:pt>
    <dgm:pt modelId="{E54AB0FA-D220-4805-A2E2-320F55ECE075}" type="pres">
      <dgm:prSet presAssocID="{64AD27E7-F216-4D6C-B65F-526C9AFC82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6C2215-0E56-411E-8811-69621CFB3BD6}" type="presOf" srcId="{64AD27E7-F216-4D6C-B65F-526C9AFC82A5}" destId="{E54AB0FA-D220-4805-A2E2-320F55ECE075}" srcOrd="0" destOrd="0" presId="urn:microsoft.com/office/officeart/2005/8/layout/hList6"/>
    <dgm:cxn modelId="{C4875EB6-E1FE-4FDB-9F96-27D188EA8A59}" type="presOf" srcId="{2889A6C2-B1E2-4B32-9294-A01E2075C618}" destId="{073599E3-77DB-4291-B6A1-65675111C759}" srcOrd="0" destOrd="0" presId="urn:microsoft.com/office/officeart/2005/8/layout/hList6"/>
    <dgm:cxn modelId="{4069C85B-332F-4E4E-BB85-8F7F273DD70A}" type="presOf" srcId="{21348DEC-2AB2-4ADE-AAF1-7238A5DD0F6D}" destId="{9E65F65B-4FEF-4DE4-80AE-C6BD3A8DBD8C}" srcOrd="0" destOrd="0" presId="urn:microsoft.com/office/officeart/2005/8/layout/hList6"/>
    <dgm:cxn modelId="{8AB772AB-40E2-4E4D-A33C-573A33FF2926}" type="presOf" srcId="{ED6EEADA-E1C4-46C2-8527-B5C1066FB7B4}" destId="{E5FBCBFF-FCA6-4260-A1F9-9078AC112523}" srcOrd="0" destOrd="0" presId="urn:microsoft.com/office/officeart/2005/8/layout/hList6"/>
    <dgm:cxn modelId="{87390277-72AF-43BE-B6D0-15640005AE87}" srcId="{ED6EEADA-E1C4-46C2-8527-B5C1066FB7B4}" destId="{2889A6C2-B1E2-4B32-9294-A01E2075C618}" srcOrd="0" destOrd="0" parTransId="{BDAE61A4-8B40-425C-A301-AD1DD3CC24D8}" sibTransId="{C0A9F08A-BA6A-4E7D-B81D-E180DC103103}"/>
    <dgm:cxn modelId="{D2A11FFC-D2B5-4D58-A8FF-21528A222862}" srcId="{ED6EEADA-E1C4-46C2-8527-B5C1066FB7B4}" destId="{64AD27E7-F216-4D6C-B65F-526C9AFC82A5}" srcOrd="2" destOrd="0" parTransId="{0A4EC0F4-3128-4A8E-939C-E0CF03534114}" sibTransId="{2572183B-6849-4CC0-ADFA-FB35F14DA0B5}"/>
    <dgm:cxn modelId="{B7FFA416-21E3-4F5F-9241-6046B118AF44}" srcId="{ED6EEADA-E1C4-46C2-8527-B5C1066FB7B4}" destId="{21348DEC-2AB2-4ADE-AAF1-7238A5DD0F6D}" srcOrd="1" destOrd="0" parTransId="{3A20190C-3E44-489A-8931-8B1B57DBBAC4}" sibTransId="{BE0EFDFA-9845-4162-A4E9-EC803ABF6581}"/>
    <dgm:cxn modelId="{ED4E8E5B-C103-4278-9167-3D7102D9A739}" type="presParOf" srcId="{E5FBCBFF-FCA6-4260-A1F9-9078AC112523}" destId="{073599E3-77DB-4291-B6A1-65675111C759}" srcOrd="0" destOrd="0" presId="urn:microsoft.com/office/officeart/2005/8/layout/hList6"/>
    <dgm:cxn modelId="{CBFA3291-7DB8-442D-804A-3255A1D86E9D}" type="presParOf" srcId="{E5FBCBFF-FCA6-4260-A1F9-9078AC112523}" destId="{A1DE9C00-5F8E-4632-8233-2837B2E878A4}" srcOrd="1" destOrd="0" presId="urn:microsoft.com/office/officeart/2005/8/layout/hList6"/>
    <dgm:cxn modelId="{2AD8619F-0E00-457F-AC1D-D0E6AD048F38}" type="presParOf" srcId="{E5FBCBFF-FCA6-4260-A1F9-9078AC112523}" destId="{9E65F65B-4FEF-4DE4-80AE-C6BD3A8DBD8C}" srcOrd="2" destOrd="0" presId="urn:microsoft.com/office/officeart/2005/8/layout/hList6"/>
    <dgm:cxn modelId="{62E82796-FF2A-4B25-B406-5EC5704150C2}" type="presParOf" srcId="{E5FBCBFF-FCA6-4260-A1F9-9078AC112523}" destId="{070C11AA-0B13-4048-B1C5-5C33EE1C3701}" srcOrd="3" destOrd="0" presId="urn:microsoft.com/office/officeart/2005/8/layout/hList6"/>
    <dgm:cxn modelId="{1281F8EB-7979-4C3E-ADD7-269C566E6313}" type="presParOf" srcId="{E5FBCBFF-FCA6-4260-A1F9-9078AC112523}" destId="{E54AB0FA-D220-4805-A2E2-320F55ECE07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10DDF-E80F-4649-8179-CC8714A31AB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0B09E1-3FD5-4773-BB93-15FAC95EF83D}">
      <dgm:prSet phldrT="[Texte]" custT="1"/>
      <dgm:spPr/>
      <dgm:t>
        <a:bodyPr/>
        <a:lstStyle/>
        <a:p>
          <a:r>
            <a:rPr lang="fr-FR" sz="1200" b="1" dirty="0" smtClean="0"/>
            <a:t>DOUANES</a:t>
          </a:r>
          <a:endParaRPr lang="fr-FR" sz="1200" b="1" dirty="0"/>
        </a:p>
      </dgm:t>
    </dgm:pt>
    <dgm:pt modelId="{03B6381A-B19F-4612-8E52-CD49A61D5D12}" type="parTrans" cxnId="{5FBA94EA-BE36-4B92-90BF-535B5B1F0AD5}">
      <dgm:prSet/>
      <dgm:spPr/>
      <dgm:t>
        <a:bodyPr/>
        <a:lstStyle/>
        <a:p>
          <a:endParaRPr lang="fr-FR"/>
        </a:p>
      </dgm:t>
    </dgm:pt>
    <dgm:pt modelId="{0EE84521-B1B1-4104-9C29-C3C7C4F5CCAD}" type="sibTrans" cxnId="{5FBA94EA-BE36-4B92-90BF-535B5B1F0AD5}">
      <dgm:prSet/>
      <dgm:spPr/>
      <dgm:t>
        <a:bodyPr/>
        <a:lstStyle/>
        <a:p>
          <a:endParaRPr lang="fr-FR"/>
        </a:p>
      </dgm:t>
    </dgm:pt>
    <dgm:pt modelId="{74E43A2B-C396-46F8-A9D1-FC6B8B4B62CD}">
      <dgm:prSet phldrT="[Texte]" custT="1"/>
      <dgm:spPr/>
      <dgm:t>
        <a:bodyPr/>
        <a:lstStyle/>
        <a:p>
          <a:r>
            <a:rPr lang="fr-FR" sz="1200" b="1" dirty="0" smtClean="0"/>
            <a:t>TRANSIT</a:t>
          </a:r>
          <a:endParaRPr lang="fr-FR" sz="1200" b="1" dirty="0"/>
        </a:p>
      </dgm:t>
    </dgm:pt>
    <dgm:pt modelId="{EB29489A-A0BF-4D39-86E0-8E2317DC136E}" type="parTrans" cxnId="{A95345C2-04D3-4675-A300-9D2EC2F7E286}">
      <dgm:prSet/>
      <dgm:spPr/>
      <dgm:t>
        <a:bodyPr/>
        <a:lstStyle/>
        <a:p>
          <a:endParaRPr lang="fr-FR"/>
        </a:p>
      </dgm:t>
    </dgm:pt>
    <dgm:pt modelId="{03DFC042-313B-46AA-A9EB-5243AA622B24}" type="sibTrans" cxnId="{A95345C2-04D3-4675-A300-9D2EC2F7E286}">
      <dgm:prSet/>
      <dgm:spPr/>
      <dgm:t>
        <a:bodyPr/>
        <a:lstStyle/>
        <a:p>
          <a:endParaRPr lang="fr-FR"/>
        </a:p>
      </dgm:t>
    </dgm:pt>
    <dgm:pt modelId="{E0448F94-5516-4C96-86BF-B7E990FB85D2}">
      <dgm:prSet phldrT="[Texte]" custT="1"/>
      <dgm:spPr/>
      <dgm:t>
        <a:bodyPr/>
        <a:lstStyle/>
        <a:p>
          <a:r>
            <a:rPr lang="fr-FR" sz="1100" b="1" dirty="0" smtClean="0"/>
            <a:t>LOGISTIQUE</a:t>
          </a:r>
          <a:endParaRPr lang="fr-FR" sz="1100" b="1" dirty="0"/>
        </a:p>
      </dgm:t>
    </dgm:pt>
    <dgm:pt modelId="{A16C3937-A419-4ACA-9C85-91CD424FF71F}" type="parTrans" cxnId="{3C55E88D-7D77-4B8E-81D5-DA2150DE8096}">
      <dgm:prSet/>
      <dgm:spPr/>
      <dgm:t>
        <a:bodyPr/>
        <a:lstStyle/>
        <a:p>
          <a:endParaRPr lang="fr-FR"/>
        </a:p>
      </dgm:t>
    </dgm:pt>
    <dgm:pt modelId="{5067BB64-6683-4490-A718-2AD869D7EBC0}" type="sibTrans" cxnId="{3C55E88D-7D77-4B8E-81D5-DA2150DE8096}">
      <dgm:prSet/>
      <dgm:spPr/>
      <dgm:t>
        <a:bodyPr/>
        <a:lstStyle/>
        <a:p>
          <a:endParaRPr lang="fr-FR"/>
        </a:p>
      </dgm:t>
    </dgm:pt>
    <dgm:pt modelId="{42745B26-4D45-42F5-9ABC-CFECA7D727F6}">
      <dgm:prSet custT="1"/>
      <dgm:spPr/>
      <dgm:t>
        <a:bodyPr/>
        <a:lstStyle/>
        <a:p>
          <a:r>
            <a:rPr lang="fr-FR" sz="1100" b="1" dirty="0" smtClean="0"/>
            <a:t>TRANSPORTS</a:t>
          </a:r>
          <a:endParaRPr lang="fr-FR" sz="1100" b="1" dirty="0"/>
        </a:p>
      </dgm:t>
    </dgm:pt>
    <dgm:pt modelId="{E607BE85-2ACC-4358-8F97-CD1DE2CD38AB}" type="parTrans" cxnId="{A6104485-DF3C-4A65-A5A4-29197B60B3B9}">
      <dgm:prSet/>
      <dgm:spPr/>
      <dgm:t>
        <a:bodyPr/>
        <a:lstStyle/>
        <a:p>
          <a:endParaRPr lang="fr-FR"/>
        </a:p>
      </dgm:t>
    </dgm:pt>
    <dgm:pt modelId="{4325C1B7-8671-4871-9A05-2677B9946EA8}" type="sibTrans" cxnId="{A6104485-DF3C-4A65-A5A4-29197B60B3B9}">
      <dgm:prSet/>
      <dgm:spPr/>
      <dgm:t>
        <a:bodyPr/>
        <a:lstStyle/>
        <a:p>
          <a:endParaRPr lang="fr-FR"/>
        </a:p>
      </dgm:t>
    </dgm:pt>
    <dgm:pt modelId="{CBB2BA17-5674-4257-8C5E-1BC9C74EAEF7}" type="pres">
      <dgm:prSet presAssocID="{64C10DDF-E80F-4649-8179-CC8714A31AB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140E01-524D-48E1-B25C-3345BAB0C80C}" type="pres">
      <dgm:prSet presAssocID="{64C10DDF-E80F-4649-8179-CC8714A31ABB}" presName="cycle" presStyleCnt="0"/>
      <dgm:spPr/>
    </dgm:pt>
    <dgm:pt modelId="{D9F942D7-8D5F-47DB-8D6D-450E1A873199}" type="pres">
      <dgm:prSet presAssocID="{64C10DDF-E80F-4649-8179-CC8714A31ABB}" presName="centerShape" presStyleCnt="0"/>
      <dgm:spPr/>
    </dgm:pt>
    <dgm:pt modelId="{A5BC31BC-F16F-4FCF-9DB1-F75A49039CAD}" type="pres">
      <dgm:prSet presAssocID="{64C10DDF-E80F-4649-8179-CC8714A31ABB}" presName="connSite" presStyleLbl="node1" presStyleIdx="0" presStyleCnt="5"/>
      <dgm:spPr/>
    </dgm:pt>
    <dgm:pt modelId="{C7FE3A94-E875-4B45-9D38-11DF690F93D9}" type="pres">
      <dgm:prSet presAssocID="{64C10DDF-E80F-4649-8179-CC8714A31ABB}" presName="visible" presStyleLbl="node1" presStyleIdx="0" presStyleCnt="5" custLinFactNeighborX="21109" custLinFactNeighborY="67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52256C-F9AB-4CF6-A262-4ACD85A9ECCF}" type="pres">
      <dgm:prSet presAssocID="{03B6381A-B19F-4612-8E52-CD49A61D5D12}" presName="Name25" presStyleLbl="parChTrans1D1" presStyleIdx="0" presStyleCnt="4"/>
      <dgm:spPr/>
      <dgm:t>
        <a:bodyPr/>
        <a:lstStyle/>
        <a:p>
          <a:endParaRPr lang="fr-FR"/>
        </a:p>
      </dgm:t>
    </dgm:pt>
    <dgm:pt modelId="{E220B82A-F70A-47DC-9833-B2A809A8AA8E}" type="pres">
      <dgm:prSet presAssocID="{A80B09E1-3FD5-4773-BB93-15FAC95EF83D}" presName="node" presStyleCnt="0"/>
      <dgm:spPr/>
    </dgm:pt>
    <dgm:pt modelId="{3C98E5DD-A1AE-4992-B554-5BE137ACF3B3}" type="pres">
      <dgm:prSet presAssocID="{A80B09E1-3FD5-4773-BB93-15FAC95EF83D}" presName="parentNode" presStyleLbl="node1" presStyleIdx="1" presStyleCnt="5" custScaleX="108280" custScaleY="106358" custLinFactNeighborX="25096" custLinFactNeighborY="-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53CE38-B2D8-4228-9160-016697E1A1DB}" type="pres">
      <dgm:prSet presAssocID="{A80B09E1-3FD5-4773-BB93-15FAC95EF83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C1024-D353-48D0-A9B1-B3A03B3B0A65}" type="pres">
      <dgm:prSet presAssocID="{EB29489A-A0BF-4D39-86E0-8E2317DC136E}" presName="Name25" presStyleLbl="parChTrans1D1" presStyleIdx="1" presStyleCnt="4"/>
      <dgm:spPr/>
      <dgm:t>
        <a:bodyPr/>
        <a:lstStyle/>
        <a:p>
          <a:endParaRPr lang="fr-FR"/>
        </a:p>
      </dgm:t>
    </dgm:pt>
    <dgm:pt modelId="{368A5FFA-E0CE-4569-B0A4-675372DD76C1}" type="pres">
      <dgm:prSet presAssocID="{74E43A2B-C396-46F8-A9D1-FC6B8B4B62CD}" presName="node" presStyleCnt="0"/>
      <dgm:spPr/>
    </dgm:pt>
    <dgm:pt modelId="{42DF806B-614C-4517-BBB7-14A9888A2A14}" type="pres">
      <dgm:prSet presAssocID="{74E43A2B-C396-46F8-A9D1-FC6B8B4B62CD}" presName="parentNode" presStyleLbl="node1" presStyleIdx="2" presStyleCnt="5" custLinFactNeighborX="91723" custLinFactNeighborY="-3207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C8DCD-1161-4C1C-8FAC-A5F33DE58FC1}" type="pres">
      <dgm:prSet presAssocID="{74E43A2B-C396-46F8-A9D1-FC6B8B4B62CD}" presName="childNode" presStyleLbl="revTx" presStyleIdx="0" presStyleCnt="0">
        <dgm:presLayoutVars>
          <dgm:bulletEnabled val="1"/>
        </dgm:presLayoutVars>
      </dgm:prSet>
      <dgm:spPr/>
    </dgm:pt>
    <dgm:pt modelId="{E1AFD46E-411F-430C-9F2F-6DDBA19A10F8}" type="pres">
      <dgm:prSet presAssocID="{E607BE85-2ACC-4358-8F97-CD1DE2CD38AB}" presName="Name25" presStyleLbl="parChTrans1D1" presStyleIdx="2" presStyleCnt="4"/>
      <dgm:spPr/>
      <dgm:t>
        <a:bodyPr/>
        <a:lstStyle/>
        <a:p>
          <a:endParaRPr lang="fr-FR"/>
        </a:p>
      </dgm:t>
    </dgm:pt>
    <dgm:pt modelId="{F9311E9E-0B6D-4EDF-9391-4F861DE5ACA4}" type="pres">
      <dgm:prSet presAssocID="{42745B26-4D45-42F5-9ABC-CFECA7D727F6}" presName="node" presStyleCnt="0"/>
      <dgm:spPr/>
    </dgm:pt>
    <dgm:pt modelId="{18AFD7EE-312C-4451-B83B-F67F36171718}" type="pres">
      <dgm:prSet presAssocID="{42745B26-4D45-42F5-9ABC-CFECA7D727F6}" presName="parentNode" presStyleLbl="node1" presStyleIdx="3" presStyleCnt="5" custScaleX="138245" custScaleY="127323" custLinFactX="3487" custLinFactNeighborX="100000" custLinFactNeighborY="-1403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21E87-A43C-4933-A782-12A8D6CEA715}" type="pres">
      <dgm:prSet presAssocID="{42745B26-4D45-42F5-9ABC-CFECA7D727F6}" presName="childNode" presStyleLbl="revTx" presStyleIdx="0" presStyleCnt="0">
        <dgm:presLayoutVars>
          <dgm:bulletEnabled val="1"/>
        </dgm:presLayoutVars>
      </dgm:prSet>
      <dgm:spPr/>
    </dgm:pt>
    <dgm:pt modelId="{37F86577-36F6-40F0-8AC3-46AF331F03C3}" type="pres">
      <dgm:prSet presAssocID="{A16C3937-A419-4ACA-9C85-91CD424FF71F}" presName="Name25" presStyleLbl="parChTrans1D1" presStyleIdx="3" presStyleCnt="4"/>
      <dgm:spPr/>
      <dgm:t>
        <a:bodyPr/>
        <a:lstStyle/>
        <a:p>
          <a:endParaRPr lang="fr-FR"/>
        </a:p>
      </dgm:t>
    </dgm:pt>
    <dgm:pt modelId="{ACC03B34-7627-4222-8FE0-E89113673934}" type="pres">
      <dgm:prSet presAssocID="{E0448F94-5516-4C96-86BF-B7E990FB85D2}" presName="node" presStyleCnt="0"/>
      <dgm:spPr/>
    </dgm:pt>
    <dgm:pt modelId="{DF7C0A46-D300-4B34-B74D-B92C73D7DC9C}" type="pres">
      <dgm:prSet presAssocID="{E0448F94-5516-4C96-86BF-B7E990FB85D2}" presName="parentNode" presStyleLbl="node1" presStyleIdx="4" presStyleCnt="5" custScaleX="135456" custScaleY="134261" custLinFactNeighborX="44933" custLinFactNeighborY="-709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F09386-71AC-4B7E-BD6B-E82AB58B99D2}" type="pres">
      <dgm:prSet presAssocID="{E0448F94-5516-4C96-86BF-B7E990FB85D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72E4AAB-4481-4164-8E91-FAFE74A91E51}" type="presOf" srcId="{64C10DDF-E80F-4649-8179-CC8714A31ABB}" destId="{CBB2BA17-5674-4257-8C5E-1BC9C74EAEF7}" srcOrd="0" destOrd="0" presId="urn:microsoft.com/office/officeart/2005/8/layout/radial2"/>
    <dgm:cxn modelId="{A6104485-DF3C-4A65-A5A4-29197B60B3B9}" srcId="{64C10DDF-E80F-4649-8179-CC8714A31ABB}" destId="{42745B26-4D45-42F5-9ABC-CFECA7D727F6}" srcOrd="2" destOrd="0" parTransId="{E607BE85-2ACC-4358-8F97-CD1DE2CD38AB}" sibTransId="{4325C1B7-8671-4871-9A05-2677B9946EA8}"/>
    <dgm:cxn modelId="{67B8E5BE-9CA9-4467-8B7A-0338CBE610FE}" type="presOf" srcId="{E607BE85-2ACC-4358-8F97-CD1DE2CD38AB}" destId="{E1AFD46E-411F-430C-9F2F-6DDBA19A10F8}" srcOrd="0" destOrd="0" presId="urn:microsoft.com/office/officeart/2005/8/layout/radial2"/>
    <dgm:cxn modelId="{A95345C2-04D3-4675-A300-9D2EC2F7E286}" srcId="{64C10DDF-E80F-4649-8179-CC8714A31ABB}" destId="{74E43A2B-C396-46F8-A9D1-FC6B8B4B62CD}" srcOrd="1" destOrd="0" parTransId="{EB29489A-A0BF-4D39-86E0-8E2317DC136E}" sibTransId="{03DFC042-313B-46AA-A9EB-5243AA622B24}"/>
    <dgm:cxn modelId="{8406D21C-3779-4AD7-9D5D-E9A0260B6955}" type="presOf" srcId="{74E43A2B-C396-46F8-A9D1-FC6B8B4B62CD}" destId="{42DF806B-614C-4517-BBB7-14A9888A2A14}" srcOrd="0" destOrd="0" presId="urn:microsoft.com/office/officeart/2005/8/layout/radial2"/>
    <dgm:cxn modelId="{269AEA8B-A33C-4732-B574-6ACB622D5624}" type="presOf" srcId="{42745B26-4D45-42F5-9ABC-CFECA7D727F6}" destId="{18AFD7EE-312C-4451-B83B-F67F36171718}" srcOrd="0" destOrd="0" presId="urn:microsoft.com/office/officeart/2005/8/layout/radial2"/>
    <dgm:cxn modelId="{3058A830-7189-4E66-9BD8-A42EB42E91ED}" type="presOf" srcId="{A80B09E1-3FD5-4773-BB93-15FAC95EF83D}" destId="{3C98E5DD-A1AE-4992-B554-5BE137ACF3B3}" srcOrd="0" destOrd="0" presId="urn:microsoft.com/office/officeart/2005/8/layout/radial2"/>
    <dgm:cxn modelId="{C50BE200-A9C3-4483-8601-1BD08C917B93}" type="presOf" srcId="{A16C3937-A419-4ACA-9C85-91CD424FF71F}" destId="{37F86577-36F6-40F0-8AC3-46AF331F03C3}" srcOrd="0" destOrd="0" presId="urn:microsoft.com/office/officeart/2005/8/layout/radial2"/>
    <dgm:cxn modelId="{5FBA94EA-BE36-4B92-90BF-535B5B1F0AD5}" srcId="{64C10DDF-E80F-4649-8179-CC8714A31ABB}" destId="{A80B09E1-3FD5-4773-BB93-15FAC95EF83D}" srcOrd="0" destOrd="0" parTransId="{03B6381A-B19F-4612-8E52-CD49A61D5D12}" sibTransId="{0EE84521-B1B1-4104-9C29-C3C7C4F5CCAD}"/>
    <dgm:cxn modelId="{579F1BA6-B4BC-4E4E-92A5-A15089775CD2}" type="presOf" srcId="{E0448F94-5516-4C96-86BF-B7E990FB85D2}" destId="{DF7C0A46-D300-4B34-B74D-B92C73D7DC9C}" srcOrd="0" destOrd="0" presId="urn:microsoft.com/office/officeart/2005/8/layout/radial2"/>
    <dgm:cxn modelId="{9CF1FC3A-17A2-4F50-8DCC-88918987172E}" type="presOf" srcId="{EB29489A-A0BF-4D39-86E0-8E2317DC136E}" destId="{34DC1024-D353-48D0-A9B1-B3A03B3B0A65}" srcOrd="0" destOrd="0" presId="urn:microsoft.com/office/officeart/2005/8/layout/radial2"/>
    <dgm:cxn modelId="{3C55E88D-7D77-4B8E-81D5-DA2150DE8096}" srcId="{64C10DDF-E80F-4649-8179-CC8714A31ABB}" destId="{E0448F94-5516-4C96-86BF-B7E990FB85D2}" srcOrd="3" destOrd="0" parTransId="{A16C3937-A419-4ACA-9C85-91CD424FF71F}" sibTransId="{5067BB64-6683-4490-A718-2AD869D7EBC0}"/>
    <dgm:cxn modelId="{0622CD44-7211-40A3-AF4D-F0B7E7E602AE}" type="presOf" srcId="{03B6381A-B19F-4612-8E52-CD49A61D5D12}" destId="{5452256C-F9AB-4CF6-A262-4ACD85A9ECCF}" srcOrd="0" destOrd="0" presId="urn:microsoft.com/office/officeart/2005/8/layout/radial2"/>
    <dgm:cxn modelId="{4459F171-F3B3-4152-A9D6-1E38B08A74B3}" type="presParOf" srcId="{CBB2BA17-5674-4257-8C5E-1BC9C74EAEF7}" destId="{A6140E01-524D-48E1-B25C-3345BAB0C80C}" srcOrd="0" destOrd="0" presId="urn:microsoft.com/office/officeart/2005/8/layout/radial2"/>
    <dgm:cxn modelId="{8E40E4C9-8CF8-4F13-A654-4CAE6D3A5524}" type="presParOf" srcId="{A6140E01-524D-48E1-B25C-3345BAB0C80C}" destId="{D9F942D7-8D5F-47DB-8D6D-450E1A873199}" srcOrd="0" destOrd="0" presId="urn:microsoft.com/office/officeart/2005/8/layout/radial2"/>
    <dgm:cxn modelId="{D9E578FF-B226-417E-B959-2CE8B1B49966}" type="presParOf" srcId="{D9F942D7-8D5F-47DB-8D6D-450E1A873199}" destId="{A5BC31BC-F16F-4FCF-9DB1-F75A49039CAD}" srcOrd="0" destOrd="0" presId="urn:microsoft.com/office/officeart/2005/8/layout/radial2"/>
    <dgm:cxn modelId="{0909A3CF-46A4-494E-AF13-8BE9A3C9D6DA}" type="presParOf" srcId="{D9F942D7-8D5F-47DB-8D6D-450E1A873199}" destId="{C7FE3A94-E875-4B45-9D38-11DF690F93D9}" srcOrd="1" destOrd="0" presId="urn:microsoft.com/office/officeart/2005/8/layout/radial2"/>
    <dgm:cxn modelId="{E9D8112D-F7F6-405A-BD96-C42B2936BFED}" type="presParOf" srcId="{A6140E01-524D-48E1-B25C-3345BAB0C80C}" destId="{5452256C-F9AB-4CF6-A262-4ACD85A9ECCF}" srcOrd="1" destOrd="0" presId="urn:microsoft.com/office/officeart/2005/8/layout/radial2"/>
    <dgm:cxn modelId="{9D886336-0434-42AC-A2E9-767BA860EA13}" type="presParOf" srcId="{A6140E01-524D-48E1-B25C-3345BAB0C80C}" destId="{E220B82A-F70A-47DC-9833-B2A809A8AA8E}" srcOrd="2" destOrd="0" presId="urn:microsoft.com/office/officeart/2005/8/layout/radial2"/>
    <dgm:cxn modelId="{B744A5B9-EEF4-4492-8DD2-CD5F54117F44}" type="presParOf" srcId="{E220B82A-F70A-47DC-9833-B2A809A8AA8E}" destId="{3C98E5DD-A1AE-4992-B554-5BE137ACF3B3}" srcOrd="0" destOrd="0" presId="urn:microsoft.com/office/officeart/2005/8/layout/radial2"/>
    <dgm:cxn modelId="{09FE6A4C-914E-44C6-9DB5-5C5EF197E5DD}" type="presParOf" srcId="{E220B82A-F70A-47DC-9833-B2A809A8AA8E}" destId="{A653CE38-B2D8-4228-9160-016697E1A1DB}" srcOrd="1" destOrd="0" presId="urn:microsoft.com/office/officeart/2005/8/layout/radial2"/>
    <dgm:cxn modelId="{16EBB9C3-80DA-4436-AD90-E58E37027550}" type="presParOf" srcId="{A6140E01-524D-48E1-B25C-3345BAB0C80C}" destId="{34DC1024-D353-48D0-A9B1-B3A03B3B0A65}" srcOrd="3" destOrd="0" presId="urn:microsoft.com/office/officeart/2005/8/layout/radial2"/>
    <dgm:cxn modelId="{CC451A79-02C5-491F-86A1-03E6C29C6E1A}" type="presParOf" srcId="{A6140E01-524D-48E1-B25C-3345BAB0C80C}" destId="{368A5FFA-E0CE-4569-B0A4-675372DD76C1}" srcOrd="4" destOrd="0" presId="urn:microsoft.com/office/officeart/2005/8/layout/radial2"/>
    <dgm:cxn modelId="{C6171BFC-4A4A-41C5-83D2-1D627E8DAEA3}" type="presParOf" srcId="{368A5FFA-E0CE-4569-B0A4-675372DD76C1}" destId="{42DF806B-614C-4517-BBB7-14A9888A2A14}" srcOrd="0" destOrd="0" presId="urn:microsoft.com/office/officeart/2005/8/layout/radial2"/>
    <dgm:cxn modelId="{D75180E4-E009-4FEA-8E8B-B4E5A3F5CCBC}" type="presParOf" srcId="{368A5FFA-E0CE-4569-B0A4-675372DD76C1}" destId="{40DC8DCD-1161-4C1C-8FAC-A5F33DE58FC1}" srcOrd="1" destOrd="0" presId="urn:microsoft.com/office/officeart/2005/8/layout/radial2"/>
    <dgm:cxn modelId="{CB0FFE3C-683C-4033-9B03-9BBECA9570AA}" type="presParOf" srcId="{A6140E01-524D-48E1-B25C-3345BAB0C80C}" destId="{E1AFD46E-411F-430C-9F2F-6DDBA19A10F8}" srcOrd="5" destOrd="0" presId="urn:microsoft.com/office/officeart/2005/8/layout/radial2"/>
    <dgm:cxn modelId="{ADF29D60-AF6B-44BD-B345-0BF9FBB97B93}" type="presParOf" srcId="{A6140E01-524D-48E1-B25C-3345BAB0C80C}" destId="{F9311E9E-0B6D-4EDF-9391-4F861DE5ACA4}" srcOrd="6" destOrd="0" presId="urn:microsoft.com/office/officeart/2005/8/layout/radial2"/>
    <dgm:cxn modelId="{444036A6-3D6C-483F-957D-31C80CA1AAA6}" type="presParOf" srcId="{F9311E9E-0B6D-4EDF-9391-4F861DE5ACA4}" destId="{18AFD7EE-312C-4451-B83B-F67F36171718}" srcOrd="0" destOrd="0" presId="urn:microsoft.com/office/officeart/2005/8/layout/radial2"/>
    <dgm:cxn modelId="{90F4968F-5E60-4B39-85FD-351150EE4AC0}" type="presParOf" srcId="{F9311E9E-0B6D-4EDF-9391-4F861DE5ACA4}" destId="{A9F21E87-A43C-4933-A782-12A8D6CEA715}" srcOrd="1" destOrd="0" presId="urn:microsoft.com/office/officeart/2005/8/layout/radial2"/>
    <dgm:cxn modelId="{5EAC0D26-A9EB-482B-A631-5511323A7ABD}" type="presParOf" srcId="{A6140E01-524D-48E1-B25C-3345BAB0C80C}" destId="{37F86577-36F6-40F0-8AC3-46AF331F03C3}" srcOrd="7" destOrd="0" presId="urn:microsoft.com/office/officeart/2005/8/layout/radial2"/>
    <dgm:cxn modelId="{29B0236D-DEAD-4A16-80BA-2344C11DA372}" type="presParOf" srcId="{A6140E01-524D-48E1-B25C-3345BAB0C80C}" destId="{ACC03B34-7627-4222-8FE0-E89113673934}" srcOrd="8" destOrd="0" presId="urn:microsoft.com/office/officeart/2005/8/layout/radial2"/>
    <dgm:cxn modelId="{52DA34C9-D4E4-474E-8E54-9341C8479980}" type="presParOf" srcId="{ACC03B34-7627-4222-8FE0-E89113673934}" destId="{DF7C0A46-D300-4B34-B74D-B92C73D7DC9C}" srcOrd="0" destOrd="0" presId="urn:microsoft.com/office/officeart/2005/8/layout/radial2"/>
    <dgm:cxn modelId="{D8F9F665-B46D-4BC2-A9D8-FB5263A053DA}" type="presParOf" srcId="{ACC03B34-7627-4222-8FE0-E89113673934}" destId="{ADF09386-71AC-4B7E-BD6B-E82AB58B99D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C3FE0-0928-4311-9E1F-A0B9BF5AF4D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BE77183-9D0D-41D0-8C58-4A7167D9A4BC}">
      <dgm:prSet phldrT="[Texte]" custT="1"/>
      <dgm:spPr/>
      <dgm:t>
        <a:bodyPr/>
        <a:lstStyle/>
        <a:p>
          <a:r>
            <a:rPr lang="fr-FR" sz="2400" dirty="0" smtClean="0"/>
            <a:t>FONDAMENTALE</a:t>
          </a:r>
          <a:endParaRPr lang="fr-FR" sz="2400" dirty="0"/>
        </a:p>
      </dgm:t>
    </dgm:pt>
    <dgm:pt modelId="{9A4D78BD-9ABC-4A4B-814E-FAD67932435D}" type="parTrans" cxnId="{8066329B-ECC0-4520-8DBF-A14830227197}">
      <dgm:prSet/>
      <dgm:spPr/>
      <dgm:t>
        <a:bodyPr/>
        <a:lstStyle/>
        <a:p>
          <a:endParaRPr lang="fr-FR"/>
        </a:p>
      </dgm:t>
    </dgm:pt>
    <dgm:pt modelId="{F756886C-3BCE-4958-A0CC-18B1D4870687}" type="sibTrans" cxnId="{8066329B-ECC0-4520-8DBF-A14830227197}">
      <dgm:prSet/>
      <dgm:spPr/>
      <dgm:t>
        <a:bodyPr/>
        <a:lstStyle/>
        <a:p>
          <a:endParaRPr lang="fr-FR"/>
        </a:p>
      </dgm:t>
    </dgm:pt>
    <dgm:pt modelId="{B5501E98-D99B-46A7-AFA0-530ACECAE05C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3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dirty="0" smtClean="0"/>
            <a:t>A LA CARTE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dirty="0"/>
        </a:p>
      </dgm:t>
    </dgm:pt>
    <dgm:pt modelId="{5D86370F-DEBF-472C-9A27-2F035B148E6A}" type="parTrans" cxnId="{05414963-F73E-42FA-BBBC-346A0868CDAF}">
      <dgm:prSet/>
      <dgm:spPr/>
      <dgm:t>
        <a:bodyPr/>
        <a:lstStyle/>
        <a:p>
          <a:endParaRPr lang="fr-FR"/>
        </a:p>
      </dgm:t>
    </dgm:pt>
    <dgm:pt modelId="{9C19A57D-D318-4D17-ACCB-8EA8091A70D6}" type="sibTrans" cxnId="{05414963-F73E-42FA-BBBC-346A0868CDAF}">
      <dgm:prSet/>
      <dgm:spPr/>
      <dgm:t>
        <a:bodyPr/>
        <a:lstStyle/>
        <a:p>
          <a:endParaRPr lang="fr-FR"/>
        </a:p>
      </dgm:t>
    </dgm:pt>
    <dgm:pt modelId="{C1F02BB8-A4D6-4C46-BEB3-A70AF8465835}" type="pres">
      <dgm:prSet presAssocID="{F04C3FE0-0928-4311-9E1F-A0B9BF5AF4DB}" presName="linearFlow" presStyleCnt="0">
        <dgm:presLayoutVars>
          <dgm:dir/>
          <dgm:resizeHandles val="exact"/>
        </dgm:presLayoutVars>
      </dgm:prSet>
      <dgm:spPr/>
    </dgm:pt>
    <dgm:pt modelId="{87735450-C95F-4AD0-824E-2B6F0FCA5E35}" type="pres">
      <dgm:prSet presAssocID="{8BE77183-9D0D-41D0-8C58-4A7167D9A4BC}" presName="composite" presStyleCnt="0"/>
      <dgm:spPr/>
    </dgm:pt>
    <dgm:pt modelId="{8FED108B-213B-4171-9F3A-FECBCE9F9DDA}" type="pres">
      <dgm:prSet presAssocID="{8BE77183-9D0D-41D0-8C58-4A7167D9A4B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1D3C99-80A1-4A39-BF11-C3D525060E0F}" type="pres">
      <dgm:prSet presAssocID="{8BE77183-9D0D-41D0-8C58-4A7167D9A4B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C7DE27-297D-4A84-A43B-CDFCF7B145C1}" type="pres">
      <dgm:prSet presAssocID="{F756886C-3BCE-4958-A0CC-18B1D4870687}" presName="spacing" presStyleCnt="0"/>
      <dgm:spPr/>
    </dgm:pt>
    <dgm:pt modelId="{E6028703-8F35-4AE0-AD50-3E8A638CD9B6}" type="pres">
      <dgm:prSet presAssocID="{B5501E98-D99B-46A7-AFA0-530ACECAE05C}" presName="composite" presStyleCnt="0"/>
      <dgm:spPr/>
    </dgm:pt>
    <dgm:pt modelId="{2E27E3F9-A3E2-4771-8034-DF4F4073AC56}" type="pres">
      <dgm:prSet presAssocID="{B5501E98-D99B-46A7-AFA0-530ACECAE05C}" presName="imgShp" presStyleLbl="fgImgPlace1" presStyleIdx="1" presStyleCnt="2" custLinFactNeighborX="-5520" custLinFactNeighborY="15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AD1645-A769-43D9-B17D-65EA89CA0698}" type="pres">
      <dgm:prSet presAssocID="{B5501E98-D99B-46A7-AFA0-530ACECAE05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599F26-5DB4-4C01-A87D-2CBDC5FB116E}" type="presOf" srcId="{B5501E98-D99B-46A7-AFA0-530ACECAE05C}" destId="{66AD1645-A769-43D9-B17D-65EA89CA0698}" srcOrd="0" destOrd="0" presId="urn:microsoft.com/office/officeart/2005/8/layout/vList3#1"/>
    <dgm:cxn modelId="{390FE6F6-2B7B-41D8-8860-780DA6CC24B8}" type="presOf" srcId="{8BE77183-9D0D-41D0-8C58-4A7167D9A4BC}" destId="{B61D3C99-80A1-4A39-BF11-C3D525060E0F}" srcOrd="0" destOrd="0" presId="urn:microsoft.com/office/officeart/2005/8/layout/vList3#1"/>
    <dgm:cxn modelId="{05414963-F73E-42FA-BBBC-346A0868CDAF}" srcId="{F04C3FE0-0928-4311-9E1F-A0B9BF5AF4DB}" destId="{B5501E98-D99B-46A7-AFA0-530ACECAE05C}" srcOrd="1" destOrd="0" parTransId="{5D86370F-DEBF-472C-9A27-2F035B148E6A}" sibTransId="{9C19A57D-D318-4D17-ACCB-8EA8091A70D6}"/>
    <dgm:cxn modelId="{6B2FCAAF-B6DC-4CFE-ABE4-7C8FD83596FE}" type="presOf" srcId="{F04C3FE0-0928-4311-9E1F-A0B9BF5AF4DB}" destId="{C1F02BB8-A4D6-4C46-BEB3-A70AF8465835}" srcOrd="0" destOrd="0" presId="urn:microsoft.com/office/officeart/2005/8/layout/vList3#1"/>
    <dgm:cxn modelId="{8066329B-ECC0-4520-8DBF-A14830227197}" srcId="{F04C3FE0-0928-4311-9E1F-A0B9BF5AF4DB}" destId="{8BE77183-9D0D-41D0-8C58-4A7167D9A4BC}" srcOrd="0" destOrd="0" parTransId="{9A4D78BD-9ABC-4A4B-814E-FAD67932435D}" sibTransId="{F756886C-3BCE-4958-A0CC-18B1D4870687}"/>
    <dgm:cxn modelId="{186BC3F6-2E8C-4C9D-87B3-763759EE1E5B}" type="presParOf" srcId="{C1F02BB8-A4D6-4C46-BEB3-A70AF8465835}" destId="{87735450-C95F-4AD0-824E-2B6F0FCA5E35}" srcOrd="0" destOrd="0" presId="urn:microsoft.com/office/officeart/2005/8/layout/vList3#1"/>
    <dgm:cxn modelId="{0219A30D-6A8E-4206-9862-1E24A99B0621}" type="presParOf" srcId="{87735450-C95F-4AD0-824E-2B6F0FCA5E35}" destId="{8FED108B-213B-4171-9F3A-FECBCE9F9DDA}" srcOrd="0" destOrd="0" presId="urn:microsoft.com/office/officeart/2005/8/layout/vList3#1"/>
    <dgm:cxn modelId="{369CCD85-2912-4CDC-BB05-BDAFEB32F443}" type="presParOf" srcId="{87735450-C95F-4AD0-824E-2B6F0FCA5E35}" destId="{B61D3C99-80A1-4A39-BF11-C3D525060E0F}" srcOrd="1" destOrd="0" presId="urn:microsoft.com/office/officeart/2005/8/layout/vList3#1"/>
    <dgm:cxn modelId="{9EAE7E59-BF4E-48EB-A706-D6679C61CE63}" type="presParOf" srcId="{C1F02BB8-A4D6-4C46-BEB3-A70AF8465835}" destId="{CAC7DE27-297D-4A84-A43B-CDFCF7B145C1}" srcOrd="1" destOrd="0" presId="urn:microsoft.com/office/officeart/2005/8/layout/vList3#1"/>
    <dgm:cxn modelId="{D44EFDB7-9A76-41E1-9418-56E0531038D0}" type="presParOf" srcId="{C1F02BB8-A4D6-4C46-BEB3-A70AF8465835}" destId="{E6028703-8F35-4AE0-AD50-3E8A638CD9B6}" srcOrd="2" destOrd="0" presId="urn:microsoft.com/office/officeart/2005/8/layout/vList3#1"/>
    <dgm:cxn modelId="{A61F0AE5-6D9E-49EC-9D51-BFF4BF052F50}" type="presParOf" srcId="{E6028703-8F35-4AE0-AD50-3E8A638CD9B6}" destId="{2E27E3F9-A3E2-4771-8034-DF4F4073AC56}" srcOrd="0" destOrd="0" presId="urn:microsoft.com/office/officeart/2005/8/layout/vList3#1"/>
    <dgm:cxn modelId="{DB59BA3E-9E46-43C8-8F95-D0EFB682E94E}" type="presParOf" srcId="{E6028703-8F35-4AE0-AD50-3E8A638CD9B6}" destId="{66AD1645-A769-43D9-B17D-65EA89CA06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71A47-5717-4C55-B49A-F34D172D35C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7632A2-5DB4-492B-BFA8-AB9E3919AD66}">
      <dgm:prSet phldrT="[Texte]"/>
      <dgm:spPr/>
      <dgm:t>
        <a:bodyPr/>
        <a:lstStyle/>
        <a:p>
          <a:r>
            <a:rPr lang="fr-FR" b="1" dirty="0" smtClean="0"/>
            <a:t>GESTION DES  PROCEDURES</a:t>
          </a:r>
        </a:p>
        <a:p>
          <a:r>
            <a:rPr lang="fr-FR" b="1" dirty="0" smtClean="0"/>
            <a:t>IMPORT</a:t>
          </a:r>
          <a:endParaRPr lang="fr-FR" b="1" dirty="0"/>
        </a:p>
      </dgm:t>
    </dgm:pt>
    <dgm:pt modelId="{F5727516-B1D8-4C85-B9E7-0A87B202993C}" type="parTrans" cxnId="{7A1C40CE-234B-4BA0-B5D5-CDACCCDE5B1C}">
      <dgm:prSet/>
      <dgm:spPr/>
      <dgm:t>
        <a:bodyPr/>
        <a:lstStyle/>
        <a:p>
          <a:endParaRPr lang="fr-FR"/>
        </a:p>
      </dgm:t>
    </dgm:pt>
    <dgm:pt modelId="{CEF6DB6D-8792-48EC-8014-ECCB77588FC4}" type="sibTrans" cxnId="{7A1C40CE-234B-4BA0-B5D5-CDACCCDE5B1C}">
      <dgm:prSet/>
      <dgm:spPr/>
      <dgm:t>
        <a:bodyPr/>
        <a:lstStyle/>
        <a:p>
          <a:endParaRPr lang="fr-FR"/>
        </a:p>
      </dgm:t>
    </dgm:pt>
    <dgm:pt modelId="{21EB8071-2711-458C-B7AB-877E97781205}">
      <dgm:prSet phldrT="[Texte]"/>
      <dgm:spPr/>
      <dgm:t>
        <a:bodyPr/>
        <a:lstStyle/>
        <a:p>
          <a:r>
            <a:rPr lang="fr-FR" b="1" dirty="0" smtClean="0"/>
            <a:t>GESTION DES  PROCEDURES</a:t>
          </a:r>
        </a:p>
        <a:p>
          <a:r>
            <a:rPr lang="fr-FR" b="1" dirty="0" smtClean="0"/>
            <a:t>CONTENTIEUSES</a:t>
          </a:r>
        </a:p>
        <a:p>
          <a:endParaRPr lang="fr-FR" dirty="0"/>
        </a:p>
      </dgm:t>
    </dgm:pt>
    <dgm:pt modelId="{5F02DCDD-C897-4297-93B3-AF6DE8B4B7C8}" type="parTrans" cxnId="{F3162508-DF84-4A57-B605-F0AEC34FF3C8}">
      <dgm:prSet/>
      <dgm:spPr/>
      <dgm:t>
        <a:bodyPr/>
        <a:lstStyle/>
        <a:p>
          <a:endParaRPr lang="fr-FR"/>
        </a:p>
      </dgm:t>
    </dgm:pt>
    <dgm:pt modelId="{C188B0B1-B652-4DF4-85A6-1B56ED8423E0}" type="sibTrans" cxnId="{F3162508-DF84-4A57-B605-F0AEC34FF3C8}">
      <dgm:prSet/>
      <dgm:spPr/>
      <dgm:t>
        <a:bodyPr/>
        <a:lstStyle/>
        <a:p>
          <a:endParaRPr lang="fr-FR"/>
        </a:p>
      </dgm:t>
    </dgm:pt>
    <dgm:pt modelId="{FFF8B740-B8BE-42F3-8369-9660A03AF426}">
      <dgm:prSet phldrT="[Texte]"/>
      <dgm:spPr/>
      <dgm:t>
        <a:bodyPr/>
        <a:lstStyle/>
        <a:p>
          <a:r>
            <a:rPr lang="fr-FR" b="1" dirty="0" smtClean="0"/>
            <a:t>GESTION DES  PROCEDURES</a:t>
          </a:r>
        </a:p>
        <a:p>
          <a:r>
            <a:rPr lang="fr-FR" b="1" dirty="0" smtClean="0"/>
            <a:t>EXPORT</a:t>
          </a:r>
          <a:endParaRPr lang="fr-FR" b="1" dirty="0"/>
        </a:p>
      </dgm:t>
    </dgm:pt>
    <dgm:pt modelId="{9CF016AE-FC84-4480-9D03-F1FC8C201809}" type="parTrans" cxnId="{8DF3EB62-BAA8-412A-93C2-153E3F93ACA2}">
      <dgm:prSet/>
      <dgm:spPr/>
      <dgm:t>
        <a:bodyPr/>
        <a:lstStyle/>
        <a:p>
          <a:endParaRPr lang="fr-FR"/>
        </a:p>
      </dgm:t>
    </dgm:pt>
    <dgm:pt modelId="{4DB808F3-D289-49C1-BE6D-3DEC9A3808A5}" type="sibTrans" cxnId="{8DF3EB62-BAA8-412A-93C2-153E3F93ACA2}">
      <dgm:prSet/>
      <dgm:spPr/>
      <dgm:t>
        <a:bodyPr/>
        <a:lstStyle/>
        <a:p>
          <a:endParaRPr lang="fr-FR"/>
        </a:p>
      </dgm:t>
    </dgm:pt>
    <dgm:pt modelId="{10B0ABBD-5926-4D81-877D-E640B651E3B6}">
      <dgm:prSet phldrT="[Texte]"/>
      <dgm:spPr/>
      <dgm:t>
        <a:bodyPr/>
        <a:lstStyle/>
        <a:p>
          <a:r>
            <a:rPr lang="fr-FR" b="1" dirty="0" smtClean="0"/>
            <a:t>GESTION DES  PROCEDURES DU </a:t>
          </a:r>
        </a:p>
        <a:p>
          <a:r>
            <a:rPr lang="fr-FR" b="1" dirty="0" smtClean="0"/>
            <a:t>TRANSIT</a:t>
          </a:r>
          <a:endParaRPr lang="fr-FR" b="1" dirty="0"/>
        </a:p>
      </dgm:t>
    </dgm:pt>
    <dgm:pt modelId="{4A290D3A-0473-4465-A81E-5CB5DD9A9136}" type="parTrans" cxnId="{55ADE4C6-78E9-431B-BED9-8EF590FF2AB8}">
      <dgm:prSet/>
      <dgm:spPr/>
      <dgm:t>
        <a:bodyPr/>
        <a:lstStyle/>
        <a:p>
          <a:endParaRPr lang="fr-FR"/>
        </a:p>
      </dgm:t>
    </dgm:pt>
    <dgm:pt modelId="{EF80BFEE-F5C7-4DD3-BAC0-0DA9B097F10C}" type="sibTrans" cxnId="{55ADE4C6-78E9-431B-BED9-8EF590FF2AB8}">
      <dgm:prSet/>
      <dgm:spPr/>
      <dgm:t>
        <a:bodyPr/>
        <a:lstStyle/>
        <a:p>
          <a:endParaRPr lang="fr-FR"/>
        </a:p>
      </dgm:t>
    </dgm:pt>
    <dgm:pt modelId="{889E3741-E9F0-46EB-9959-0221A9EA0281}">
      <dgm:prSet/>
      <dgm:spPr/>
      <dgm:t>
        <a:bodyPr/>
        <a:lstStyle/>
        <a:p>
          <a:r>
            <a:rPr lang="fr-FR" b="1" dirty="0" smtClean="0"/>
            <a:t>GESTION DES   ENQUETES ET CONTROLES DOUANIERS</a:t>
          </a:r>
        </a:p>
      </dgm:t>
    </dgm:pt>
    <dgm:pt modelId="{474579FB-D0C8-4389-B4A5-8FB4BF69DD7A}" type="parTrans" cxnId="{C3B17B24-AC6D-494E-9B6E-288C6F81D3F4}">
      <dgm:prSet/>
      <dgm:spPr/>
      <dgm:t>
        <a:bodyPr/>
        <a:lstStyle/>
        <a:p>
          <a:endParaRPr lang="fr-FR"/>
        </a:p>
      </dgm:t>
    </dgm:pt>
    <dgm:pt modelId="{6A8A9A23-2CAD-48E8-9874-A6B5FA19FC0D}" type="sibTrans" cxnId="{C3B17B24-AC6D-494E-9B6E-288C6F81D3F4}">
      <dgm:prSet/>
      <dgm:spPr/>
      <dgm:t>
        <a:bodyPr/>
        <a:lstStyle/>
        <a:p>
          <a:endParaRPr lang="fr-FR"/>
        </a:p>
      </dgm:t>
    </dgm:pt>
    <dgm:pt modelId="{F5AFB79D-0832-4BB1-BC41-3D006FC6786F}">
      <dgm:prSet/>
      <dgm:spPr/>
      <dgm:t>
        <a:bodyPr/>
        <a:lstStyle/>
        <a:p>
          <a:r>
            <a:rPr lang="fr-FR" b="1" smtClean="0"/>
            <a:t>GESTION DES  PROCEDURES</a:t>
          </a:r>
          <a:endParaRPr lang="fr-FR" b="1" dirty="0" smtClean="0"/>
        </a:p>
      </dgm:t>
    </dgm:pt>
    <dgm:pt modelId="{325A953E-945C-4212-BE20-96339F7A698A}" type="parTrans" cxnId="{101B1AC8-97B0-4C1D-A0D3-2FC9D0C3FC67}">
      <dgm:prSet/>
      <dgm:spPr/>
      <dgm:t>
        <a:bodyPr/>
        <a:lstStyle/>
        <a:p>
          <a:endParaRPr lang="fr-FR"/>
        </a:p>
      </dgm:t>
    </dgm:pt>
    <dgm:pt modelId="{D5332F26-9F48-4CDA-9FD1-2E8286E84F45}" type="sibTrans" cxnId="{101B1AC8-97B0-4C1D-A0D3-2FC9D0C3FC67}">
      <dgm:prSet/>
      <dgm:spPr/>
      <dgm:t>
        <a:bodyPr/>
        <a:lstStyle/>
        <a:p>
          <a:endParaRPr lang="fr-FR"/>
        </a:p>
      </dgm:t>
    </dgm:pt>
    <dgm:pt modelId="{F90AF8F4-4246-4552-9565-16E326410D64}">
      <dgm:prSet/>
      <dgm:spPr/>
      <dgm:t>
        <a:bodyPr/>
        <a:lstStyle/>
        <a:p>
          <a:endParaRPr lang="fr-FR"/>
        </a:p>
      </dgm:t>
    </dgm:pt>
    <dgm:pt modelId="{3B95DC65-81CC-4996-9E8B-09DD036E945D}" type="sibTrans" cxnId="{87C42BE1-6B9A-4E8E-9592-F1819B154CEB}">
      <dgm:prSet/>
      <dgm:spPr/>
      <dgm:t>
        <a:bodyPr/>
        <a:lstStyle/>
        <a:p>
          <a:endParaRPr lang="fr-FR"/>
        </a:p>
      </dgm:t>
    </dgm:pt>
    <dgm:pt modelId="{D59F35AD-7FB7-42D0-9D84-CCB14F25DE52}" type="parTrans" cxnId="{87C42BE1-6B9A-4E8E-9592-F1819B154CEB}">
      <dgm:prSet/>
      <dgm:spPr/>
      <dgm:t>
        <a:bodyPr/>
        <a:lstStyle/>
        <a:p>
          <a:endParaRPr lang="fr-FR"/>
        </a:p>
      </dgm:t>
    </dgm:pt>
    <dgm:pt modelId="{832EB0A1-C2B1-4974-A0EE-C31838AB51E6}">
      <dgm:prSet/>
      <dgm:spPr/>
      <dgm:t>
        <a:bodyPr/>
        <a:lstStyle/>
        <a:p>
          <a:endParaRPr lang="fr-FR" b="1" dirty="0"/>
        </a:p>
      </dgm:t>
    </dgm:pt>
    <dgm:pt modelId="{94FC6D92-0686-46BB-AA36-398D55614694}" type="sibTrans" cxnId="{E30EDA72-B52F-41D4-B258-C1257C4C053C}">
      <dgm:prSet/>
      <dgm:spPr/>
      <dgm:t>
        <a:bodyPr/>
        <a:lstStyle/>
        <a:p>
          <a:endParaRPr lang="fr-FR"/>
        </a:p>
      </dgm:t>
    </dgm:pt>
    <dgm:pt modelId="{8617C713-FFF4-45F4-873F-56EDB5F16E90}" type="parTrans" cxnId="{E30EDA72-B52F-41D4-B258-C1257C4C053C}">
      <dgm:prSet/>
      <dgm:spPr/>
      <dgm:t>
        <a:bodyPr/>
        <a:lstStyle/>
        <a:p>
          <a:endParaRPr lang="fr-FR"/>
        </a:p>
      </dgm:t>
    </dgm:pt>
    <dgm:pt modelId="{AF768EC3-F36E-4173-BF6F-A9351AADF126}" type="pres">
      <dgm:prSet presAssocID="{98871A47-5717-4C55-B49A-F34D172D35C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A4AB53-D614-4778-84A1-02080EAA2412}" type="pres">
      <dgm:prSet presAssocID="{98871A47-5717-4C55-B49A-F34D172D35C2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9C9AE8-5E28-4306-9A02-21E5D2271DAE}" type="pres">
      <dgm:prSet presAssocID="{98871A47-5717-4C55-B49A-F34D172D35C2}" presName="triangle2" presStyleLbl="node1" presStyleIdx="1" presStyleCnt="9" custLinFactNeighborX="-682" custLinFactNeighborY="-1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C8B5FE-E126-45B5-9D64-384F2E6D3BA0}" type="pres">
      <dgm:prSet presAssocID="{98871A47-5717-4C55-B49A-F34D172D35C2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091C66-BD19-45B3-9972-89EFE5EBB47A}" type="pres">
      <dgm:prSet presAssocID="{98871A47-5717-4C55-B49A-F34D172D35C2}" presName="triangle4" presStyleLbl="node1" presStyleIdx="3" presStyleCnt="9" custLinFactNeighborX="1480" custLinFactNeighborY="-1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C2A45-F22D-4921-BB5A-A2468A33B1BF}" type="pres">
      <dgm:prSet presAssocID="{98871A47-5717-4C55-B49A-F34D172D35C2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ECDAB8-28C8-430E-B332-1ECCD5D38515}" type="pres">
      <dgm:prSet presAssocID="{98871A47-5717-4C55-B49A-F34D172D35C2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1B74FB-EC63-41D0-98D2-3BC9667C0074}" type="pres">
      <dgm:prSet presAssocID="{98871A47-5717-4C55-B49A-F34D172D35C2}" presName="triangle7" presStyleLbl="node1" presStyleIdx="6" presStyleCnt="9" custLinFactY="-1130" custLinFactNeighborX="-506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81DBAD-F727-4D15-B8B7-7E4A851ADD82}" type="pres">
      <dgm:prSet presAssocID="{98871A47-5717-4C55-B49A-F34D172D35C2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3FFAFC-E5CF-4B3A-9E2B-212EB3DD1B34}" type="pres">
      <dgm:prSet presAssocID="{98871A47-5717-4C55-B49A-F34D172D35C2}" presName="triangle9" presStyleLbl="node1" presStyleIdx="8" presStyleCnt="9" custLinFactNeighborX="341" custLinFactNeighborY="1032">
        <dgm:presLayoutVars>
          <dgm:bulletEnabled val="1"/>
        </dgm:presLayoutVars>
      </dgm:prSet>
      <dgm:spPr/>
    </dgm:pt>
  </dgm:ptLst>
  <dgm:cxnLst>
    <dgm:cxn modelId="{D711FF0F-0311-4406-9453-84125A7F4547}" type="presOf" srcId="{889E3741-E9F0-46EB-9959-0221A9EA0281}" destId="{9F091C66-BD19-45B3-9972-89EFE5EBB47A}" srcOrd="0" destOrd="0" presId="urn:microsoft.com/office/officeart/2005/8/layout/pyramid4"/>
    <dgm:cxn modelId="{6A7D6553-A7A6-4CCA-89CF-E179D94CCE2F}" type="presOf" srcId="{767632A2-5DB4-492B-BFA8-AB9E3919AD66}" destId="{64A4AB53-D614-4778-84A1-02080EAA2412}" srcOrd="0" destOrd="0" presId="urn:microsoft.com/office/officeart/2005/8/layout/pyramid4"/>
    <dgm:cxn modelId="{55ADE4C6-78E9-431B-BED9-8EF590FF2AB8}" srcId="{98871A47-5717-4C55-B49A-F34D172D35C2}" destId="{10B0ABBD-5926-4D81-877D-E640B651E3B6}" srcOrd="7" destOrd="0" parTransId="{4A290D3A-0473-4465-A81E-5CB5DD9A9136}" sibTransId="{EF80BFEE-F5C7-4DD3-BAC0-0DA9B097F10C}"/>
    <dgm:cxn modelId="{C3B17B24-AC6D-494E-9B6E-288C6F81D3F4}" srcId="{98871A47-5717-4C55-B49A-F34D172D35C2}" destId="{889E3741-E9F0-46EB-9959-0221A9EA0281}" srcOrd="3" destOrd="0" parTransId="{474579FB-D0C8-4389-B4A5-8FB4BF69DD7A}" sibTransId="{6A8A9A23-2CAD-48E8-9874-A6B5FA19FC0D}"/>
    <dgm:cxn modelId="{F3162508-DF84-4A57-B605-F0AEC34FF3C8}" srcId="{98871A47-5717-4C55-B49A-F34D172D35C2}" destId="{21EB8071-2711-458C-B7AB-877E97781205}" srcOrd="5" destOrd="0" parTransId="{5F02DCDD-C897-4297-93B3-AF6DE8B4B7C8}" sibTransId="{C188B0B1-B652-4DF4-85A6-1B56ED8423E0}"/>
    <dgm:cxn modelId="{87C42BE1-6B9A-4E8E-9592-F1819B154CEB}" srcId="{98871A47-5717-4C55-B49A-F34D172D35C2}" destId="{F90AF8F4-4246-4552-9565-16E326410D64}" srcOrd="1" destOrd="0" parTransId="{D59F35AD-7FB7-42D0-9D84-CCB14F25DE52}" sibTransId="{3B95DC65-81CC-4996-9E8B-09DD036E945D}"/>
    <dgm:cxn modelId="{E30EDA72-B52F-41D4-B258-C1257C4C053C}" srcId="{98871A47-5717-4C55-B49A-F34D172D35C2}" destId="{832EB0A1-C2B1-4974-A0EE-C31838AB51E6}" srcOrd="4" destOrd="0" parTransId="{8617C713-FFF4-45F4-873F-56EDB5F16E90}" sibTransId="{94FC6D92-0686-46BB-AA36-398D55614694}"/>
    <dgm:cxn modelId="{BE523D09-53C1-49DD-970A-CCA7409EBD9B}" type="presOf" srcId="{21EB8071-2711-458C-B7AB-877E97781205}" destId="{0EECDAB8-28C8-430E-B332-1ECCD5D38515}" srcOrd="0" destOrd="0" presId="urn:microsoft.com/office/officeart/2005/8/layout/pyramid4"/>
    <dgm:cxn modelId="{79B63926-74E8-41A6-A3C7-85C6BB160A07}" type="presOf" srcId="{FFF8B740-B8BE-42F3-8369-9660A03AF426}" destId="{8E1B74FB-EC63-41D0-98D2-3BC9667C0074}" srcOrd="0" destOrd="0" presId="urn:microsoft.com/office/officeart/2005/8/layout/pyramid4"/>
    <dgm:cxn modelId="{7C0B4B33-ABAE-41D8-B4DB-E6C7F1D329FD}" type="presOf" srcId="{98871A47-5717-4C55-B49A-F34D172D35C2}" destId="{AF768EC3-F36E-4173-BF6F-A9351AADF126}" srcOrd="0" destOrd="0" presId="urn:microsoft.com/office/officeart/2005/8/layout/pyramid4"/>
    <dgm:cxn modelId="{F31D6DB8-20C1-4B31-96A8-94E3E96735F6}" type="presOf" srcId="{F90AF8F4-4246-4552-9565-16E326410D64}" destId="{2D9C9AE8-5E28-4306-9A02-21E5D2271DAE}" srcOrd="0" destOrd="0" presId="urn:microsoft.com/office/officeart/2005/8/layout/pyramid4"/>
    <dgm:cxn modelId="{231BB17E-8C4A-4E8A-A833-9941653AB258}" type="presOf" srcId="{F5AFB79D-0832-4BB1-BC41-3D006FC6786F}" destId="{C4C8B5FE-E126-45B5-9D64-384F2E6D3BA0}" srcOrd="0" destOrd="0" presId="urn:microsoft.com/office/officeart/2005/8/layout/pyramid4"/>
    <dgm:cxn modelId="{ED2A8733-D16F-4392-8911-D22C6D92C4D8}" type="presOf" srcId="{832EB0A1-C2B1-4974-A0EE-C31838AB51E6}" destId="{946C2A45-F22D-4921-BB5A-A2468A33B1BF}" srcOrd="0" destOrd="0" presId="urn:microsoft.com/office/officeart/2005/8/layout/pyramid4"/>
    <dgm:cxn modelId="{8DF3EB62-BAA8-412A-93C2-153E3F93ACA2}" srcId="{98871A47-5717-4C55-B49A-F34D172D35C2}" destId="{FFF8B740-B8BE-42F3-8369-9660A03AF426}" srcOrd="6" destOrd="0" parTransId="{9CF016AE-FC84-4480-9D03-F1FC8C201809}" sibTransId="{4DB808F3-D289-49C1-BE6D-3DEC9A3808A5}"/>
    <dgm:cxn modelId="{7A1C40CE-234B-4BA0-B5D5-CDACCCDE5B1C}" srcId="{98871A47-5717-4C55-B49A-F34D172D35C2}" destId="{767632A2-5DB4-492B-BFA8-AB9E3919AD66}" srcOrd="0" destOrd="0" parTransId="{F5727516-B1D8-4C85-B9E7-0A87B202993C}" sibTransId="{CEF6DB6D-8792-48EC-8014-ECCB77588FC4}"/>
    <dgm:cxn modelId="{9272813A-FA7D-4554-B168-CB38EE68B486}" type="presOf" srcId="{10B0ABBD-5926-4D81-877D-E640B651E3B6}" destId="{5381DBAD-F727-4D15-B8B7-7E4A851ADD82}" srcOrd="0" destOrd="0" presId="urn:microsoft.com/office/officeart/2005/8/layout/pyramid4"/>
    <dgm:cxn modelId="{101B1AC8-97B0-4C1D-A0D3-2FC9D0C3FC67}" srcId="{98871A47-5717-4C55-B49A-F34D172D35C2}" destId="{F5AFB79D-0832-4BB1-BC41-3D006FC6786F}" srcOrd="2" destOrd="0" parTransId="{325A953E-945C-4212-BE20-96339F7A698A}" sibTransId="{D5332F26-9F48-4CDA-9FD1-2E8286E84F45}"/>
    <dgm:cxn modelId="{842FC523-985D-40B4-85BB-EB624A71D18C}" type="presParOf" srcId="{AF768EC3-F36E-4173-BF6F-A9351AADF126}" destId="{64A4AB53-D614-4778-84A1-02080EAA2412}" srcOrd="0" destOrd="0" presId="urn:microsoft.com/office/officeart/2005/8/layout/pyramid4"/>
    <dgm:cxn modelId="{A2901631-D72B-49AC-9D01-FA1764B54E39}" type="presParOf" srcId="{AF768EC3-F36E-4173-BF6F-A9351AADF126}" destId="{2D9C9AE8-5E28-4306-9A02-21E5D2271DAE}" srcOrd="1" destOrd="0" presId="urn:microsoft.com/office/officeart/2005/8/layout/pyramid4"/>
    <dgm:cxn modelId="{9A6F2913-D7FA-4103-A382-3DF0783BE07D}" type="presParOf" srcId="{AF768EC3-F36E-4173-BF6F-A9351AADF126}" destId="{C4C8B5FE-E126-45B5-9D64-384F2E6D3BA0}" srcOrd="2" destOrd="0" presId="urn:microsoft.com/office/officeart/2005/8/layout/pyramid4"/>
    <dgm:cxn modelId="{3D34236B-84E2-4DD9-B79B-B299FD666E83}" type="presParOf" srcId="{AF768EC3-F36E-4173-BF6F-A9351AADF126}" destId="{9F091C66-BD19-45B3-9972-89EFE5EBB47A}" srcOrd="3" destOrd="0" presId="urn:microsoft.com/office/officeart/2005/8/layout/pyramid4"/>
    <dgm:cxn modelId="{F23A94F1-B230-4D08-A222-FDF60E1061AE}" type="presParOf" srcId="{AF768EC3-F36E-4173-BF6F-A9351AADF126}" destId="{946C2A45-F22D-4921-BB5A-A2468A33B1BF}" srcOrd="4" destOrd="0" presId="urn:microsoft.com/office/officeart/2005/8/layout/pyramid4"/>
    <dgm:cxn modelId="{6CB93D8B-8ED2-493C-BA2E-AFA781642638}" type="presParOf" srcId="{AF768EC3-F36E-4173-BF6F-A9351AADF126}" destId="{0EECDAB8-28C8-430E-B332-1ECCD5D38515}" srcOrd="5" destOrd="0" presId="urn:microsoft.com/office/officeart/2005/8/layout/pyramid4"/>
    <dgm:cxn modelId="{B38A2F82-A9F1-42C8-9AA0-923F28955A57}" type="presParOf" srcId="{AF768EC3-F36E-4173-BF6F-A9351AADF126}" destId="{8E1B74FB-EC63-41D0-98D2-3BC9667C0074}" srcOrd="6" destOrd="0" presId="urn:microsoft.com/office/officeart/2005/8/layout/pyramid4"/>
    <dgm:cxn modelId="{43DDDC71-2537-4333-926E-E60D2A9232B1}" type="presParOf" srcId="{AF768EC3-F36E-4173-BF6F-A9351AADF126}" destId="{5381DBAD-F727-4D15-B8B7-7E4A851ADD82}" srcOrd="7" destOrd="0" presId="urn:microsoft.com/office/officeart/2005/8/layout/pyramid4"/>
    <dgm:cxn modelId="{BFA4D35F-2834-4DBF-B5F0-319E1353853D}" type="presParOf" srcId="{AF768EC3-F36E-4173-BF6F-A9351AADF126}" destId="{5D3FFAFC-E5CF-4B3A-9E2B-212EB3DD1B34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1B0534-2BD5-4F32-8F3C-4465D06DD6D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4EC835D-161B-43E8-9107-DD13B4EFE224}">
      <dgm:prSet phldrT="[Texte]" custT="1"/>
      <dgm:spPr/>
      <dgm:t>
        <a:bodyPr/>
        <a:lstStyle/>
        <a:p>
          <a:r>
            <a:rPr lang="fr-FR" sz="1800" b="1" dirty="0" smtClean="0"/>
            <a:t>CHAINES DES PROCESSUS</a:t>
          </a:r>
          <a:endParaRPr lang="fr-FR" sz="1800" b="1" dirty="0"/>
        </a:p>
      </dgm:t>
    </dgm:pt>
    <dgm:pt modelId="{EB4ED247-1FC1-4C13-B93E-59A2F7DAFFC3}" type="parTrans" cxnId="{B4E365D8-39D0-41DC-B4A1-47FBBF9F454B}">
      <dgm:prSet/>
      <dgm:spPr/>
      <dgm:t>
        <a:bodyPr/>
        <a:lstStyle/>
        <a:p>
          <a:endParaRPr lang="fr-FR"/>
        </a:p>
      </dgm:t>
    </dgm:pt>
    <dgm:pt modelId="{37D41D8B-3645-48DD-89C3-257F66AFC42A}" type="sibTrans" cxnId="{B4E365D8-39D0-41DC-B4A1-47FBBF9F454B}">
      <dgm:prSet/>
      <dgm:spPr/>
      <dgm:t>
        <a:bodyPr/>
        <a:lstStyle/>
        <a:p>
          <a:endParaRPr lang="fr-FR"/>
        </a:p>
      </dgm:t>
    </dgm:pt>
    <dgm:pt modelId="{0FDB7636-5939-46DD-878C-6B9C238B4771}">
      <dgm:prSet phldrT="[Texte]" custT="1"/>
      <dgm:spPr/>
      <dgm:t>
        <a:bodyPr/>
        <a:lstStyle/>
        <a:p>
          <a:r>
            <a:rPr lang="fr-FR" sz="1000" b="1" dirty="0" smtClean="0"/>
            <a:t>PREPARATION DES CONTROLES</a:t>
          </a:r>
          <a:endParaRPr lang="fr-FR" sz="1000" b="1" dirty="0"/>
        </a:p>
      </dgm:t>
    </dgm:pt>
    <dgm:pt modelId="{D7FE4183-67C4-4E81-9024-4DF1A442E627}" type="parTrans" cxnId="{5277C92E-387A-4CE2-A42A-066913067D6E}">
      <dgm:prSet/>
      <dgm:spPr/>
      <dgm:t>
        <a:bodyPr/>
        <a:lstStyle/>
        <a:p>
          <a:endParaRPr lang="fr-FR"/>
        </a:p>
      </dgm:t>
    </dgm:pt>
    <dgm:pt modelId="{31EF92E3-6CD8-4D27-93F0-3E7A9020188A}" type="sibTrans" cxnId="{5277C92E-387A-4CE2-A42A-066913067D6E}">
      <dgm:prSet/>
      <dgm:spPr/>
      <dgm:t>
        <a:bodyPr/>
        <a:lstStyle/>
        <a:p>
          <a:endParaRPr lang="fr-FR"/>
        </a:p>
      </dgm:t>
    </dgm:pt>
    <dgm:pt modelId="{D4A07D75-583C-43F9-AAAA-FC88C4E957E0}">
      <dgm:prSet phldrT="[Texte]"/>
      <dgm:spPr/>
      <dgm:t>
        <a:bodyPr/>
        <a:lstStyle/>
        <a:p>
          <a:r>
            <a:rPr lang="fr-FR" b="1" dirty="0" smtClean="0"/>
            <a:t>ARCHIVAGE DES DOSSIERS</a:t>
          </a:r>
          <a:endParaRPr lang="fr-FR" b="1" dirty="0"/>
        </a:p>
      </dgm:t>
    </dgm:pt>
    <dgm:pt modelId="{711AF848-FAC1-47C1-922B-C97D78410456}" type="parTrans" cxnId="{AA020AF6-1B9E-4C91-A200-D4F609887A6E}">
      <dgm:prSet/>
      <dgm:spPr/>
      <dgm:t>
        <a:bodyPr/>
        <a:lstStyle/>
        <a:p>
          <a:endParaRPr lang="fr-FR"/>
        </a:p>
      </dgm:t>
    </dgm:pt>
    <dgm:pt modelId="{BF784A49-1597-4BDD-8CA7-8F8648FDE1E0}" type="sibTrans" cxnId="{AA020AF6-1B9E-4C91-A200-D4F609887A6E}">
      <dgm:prSet/>
      <dgm:spPr/>
      <dgm:t>
        <a:bodyPr/>
        <a:lstStyle/>
        <a:p>
          <a:endParaRPr lang="fr-FR"/>
        </a:p>
      </dgm:t>
    </dgm:pt>
    <dgm:pt modelId="{BBCA26D7-B0BD-4F83-991F-C78C322E0316}" type="pres">
      <dgm:prSet presAssocID="{B71B0534-2BD5-4F32-8F3C-4465D06DD6D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FDC091-9F7D-447D-927A-9C916054C615}" type="pres">
      <dgm:prSet presAssocID="{04EC835D-161B-43E8-9107-DD13B4EFE22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7C23A-5253-4E61-B312-69E75A3F0211}" type="pres">
      <dgm:prSet presAssocID="{04EC835D-161B-43E8-9107-DD13B4EFE224}" presName="gear1srcNode" presStyleLbl="node1" presStyleIdx="0" presStyleCnt="3"/>
      <dgm:spPr/>
      <dgm:t>
        <a:bodyPr/>
        <a:lstStyle/>
        <a:p>
          <a:endParaRPr lang="fr-FR"/>
        </a:p>
      </dgm:t>
    </dgm:pt>
    <dgm:pt modelId="{78E1093B-9336-4B28-89A3-1AC10F7D6AA2}" type="pres">
      <dgm:prSet presAssocID="{04EC835D-161B-43E8-9107-DD13B4EFE224}" presName="gear1dstNode" presStyleLbl="node1" presStyleIdx="0" presStyleCnt="3"/>
      <dgm:spPr/>
      <dgm:t>
        <a:bodyPr/>
        <a:lstStyle/>
        <a:p>
          <a:endParaRPr lang="fr-FR"/>
        </a:p>
      </dgm:t>
    </dgm:pt>
    <dgm:pt modelId="{B2562EE4-A916-4676-93CF-7C79D0CC3403}" type="pres">
      <dgm:prSet presAssocID="{0FDB7636-5939-46DD-878C-6B9C238B4771}" presName="gear2" presStyleLbl="node1" presStyleIdx="1" presStyleCnt="3" custScaleX="110441" custScaleY="10902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5339B6-6DD7-4324-ABFC-3324EEECD8AD}" type="pres">
      <dgm:prSet presAssocID="{0FDB7636-5939-46DD-878C-6B9C238B4771}" presName="gear2srcNode" presStyleLbl="node1" presStyleIdx="1" presStyleCnt="3"/>
      <dgm:spPr/>
      <dgm:t>
        <a:bodyPr/>
        <a:lstStyle/>
        <a:p>
          <a:endParaRPr lang="fr-FR"/>
        </a:p>
      </dgm:t>
    </dgm:pt>
    <dgm:pt modelId="{EAD5BCB9-B1C4-42EF-919C-42BF376C503F}" type="pres">
      <dgm:prSet presAssocID="{0FDB7636-5939-46DD-878C-6B9C238B4771}" presName="gear2dstNode" presStyleLbl="node1" presStyleIdx="1" presStyleCnt="3"/>
      <dgm:spPr/>
      <dgm:t>
        <a:bodyPr/>
        <a:lstStyle/>
        <a:p>
          <a:endParaRPr lang="fr-FR"/>
        </a:p>
      </dgm:t>
    </dgm:pt>
    <dgm:pt modelId="{43AE4D2B-01DB-479F-A4CE-F111129F9A93}" type="pres">
      <dgm:prSet presAssocID="{D4A07D75-583C-43F9-AAAA-FC88C4E957E0}" presName="gear3" presStyleLbl="node1" presStyleIdx="2" presStyleCnt="3"/>
      <dgm:spPr/>
      <dgm:t>
        <a:bodyPr/>
        <a:lstStyle/>
        <a:p>
          <a:endParaRPr lang="fr-FR"/>
        </a:p>
      </dgm:t>
    </dgm:pt>
    <dgm:pt modelId="{F17F0710-D0FE-422C-BA68-D9D0C5797E63}" type="pres">
      <dgm:prSet presAssocID="{D4A07D75-583C-43F9-AAAA-FC88C4E957E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44440-DFB9-4EA8-A7A8-1F27829FEB76}" type="pres">
      <dgm:prSet presAssocID="{D4A07D75-583C-43F9-AAAA-FC88C4E957E0}" presName="gear3srcNode" presStyleLbl="node1" presStyleIdx="2" presStyleCnt="3"/>
      <dgm:spPr/>
      <dgm:t>
        <a:bodyPr/>
        <a:lstStyle/>
        <a:p>
          <a:endParaRPr lang="fr-FR"/>
        </a:p>
      </dgm:t>
    </dgm:pt>
    <dgm:pt modelId="{D01B67DA-2613-4397-82CA-86C6F8B44AA7}" type="pres">
      <dgm:prSet presAssocID="{D4A07D75-583C-43F9-AAAA-FC88C4E957E0}" presName="gear3dstNode" presStyleLbl="node1" presStyleIdx="2" presStyleCnt="3"/>
      <dgm:spPr/>
      <dgm:t>
        <a:bodyPr/>
        <a:lstStyle/>
        <a:p>
          <a:endParaRPr lang="fr-FR"/>
        </a:p>
      </dgm:t>
    </dgm:pt>
    <dgm:pt modelId="{243BB32E-40CF-4E01-8C27-AAD51457959E}" type="pres">
      <dgm:prSet presAssocID="{37D41D8B-3645-48DD-89C3-257F66AFC42A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39F4C820-2338-4067-9F26-621E6F52641A}" type="pres">
      <dgm:prSet presAssocID="{31EF92E3-6CD8-4D27-93F0-3E7A9020188A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A572EA22-279B-4EDD-B28A-811CAC052CAE}" type="pres">
      <dgm:prSet presAssocID="{BF784A49-1597-4BDD-8CA7-8F8648FDE1E0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D4C6FCFD-AAA1-4E9E-8D34-B7CA38D0A934}" type="presOf" srcId="{04EC835D-161B-43E8-9107-DD13B4EFE224}" destId="{B3FDC091-9F7D-447D-927A-9C916054C615}" srcOrd="0" destOrd="0" presId="urn:microsoft.com/office/officeart/2005/8/layout/gear1"/>
    <dgm:cxn modelId="{CE10407F-23B9-47D8-987B-8609B666555B}" type="presOf" srcId="{04EC835D-161B-43E8-9107-DD13B4EFE224}" destId="{D387C23A-5253-4E61-B312-69E75A3F0211}" srcOrd="1" destOrd="0" presId="urn:microsoft.com/office/officeart/2005/8/layout/gear1"/>
    <dgm:cxn modelId="{4910C515-A322-4937-B9EA-7046D2213B2D}" type="presOf" srcId="{0FDB7636-5939-46DD-878C-6B9C238B4771}" destId="{EAD5BCB9-B1C4-42EF-919C-42BF376C503F}" srcOrd="2" destOrd="0" presId="urn:microsoft.com/office/officeart/2005/8/layout/gear1"/>
    <dgm:cxn modelId="{3566BCC0-B796-427B-B2E5-A9E3F1045448}" type="presOf" srcId="{B71B0534-2BD5-4F32-8F3C-4465D06DD6D8}" destId="{BBCA26D7-B0BD-4F83-991F-C78C322E0316}" srcOrd="0" destOrd="0" presId="urn:microsoft.com/office/officeart/2005/8/layout/gear1"/>
    <dgm:cxn modelId="{5277C92E-387A-4CE2-A42A-066913067D6E}" srcId="{B71B0534-2BD5-4F32-8F3C-4465D06DD6D8}" destId="{0FDB7636-5939-46DD-878C-6B9C238B4771}" srcOrd="1" destOrd="0" parTransId="{D7FE4183-67C4-4E81-9024-4DF1A442E627}" sibTransId="{31EF92E3-6CD8-4D27-93F0-3E7A9020188A}"/>
    <dgm:cxn modelId="{5744B92D-FEE7-4B9C-B759-68C430526219}" type="presOf" srcId="{D4A07D75-583C-43F9-AAAA-FC88C4E957E0}" destId="{F17F0710-D0FE-422C-BA68-D9D0C5797E63}" srcOrd="1" destOrd="0" presId="urn:microsoft.com/office/officeart/2005/8/layout/gear1"/>
    <dgm:cxn modelId="{46DE0487-77D0-4F5C-972E-814D1894080E}" type="presOf" srcId="{BF784A49-1597-4BDD-8CA7-8F8648FDE1E0}" destId="{A572EA22-279B-4EDD-B28A-811CAC052CAE}" srcOrd="0" destOrd="0" presId="urn:microsoft.com/office/officeart/2005/8/layout/gear1"/>
    <dgm:cxn modelId="{F2A940FD-651C-426D-B6C3-3D8B23932B5F}" type="presOf" srcId="{04EC835D-161B-43E8-9107-DD13B4EFE224}" destId="{78E1093B-9336-4B28-89A3-1AC10F7D6AA2}" srcOrd="2" destOrd="0" presId="urn:microsoft.com/office/officeart/2005/8/layout/gear1"/>
    <dgm:cxn modelId="{98EB5DBC-0902-45F8-95F3-A61E2724B91C}" type="presOf" srcId="{0FDB7636-5939-46DD-878C-6B9C238B4771}" destId="{B2562EE4-A916-4676-93CF-7C79D0CC3403}" srcOrd="0" destOrd="0" presId="urn:microsoft.com/office/officeart/2005/8/layout/gear1"/>
    <dgm:cxn modelId="{B9CCCD73-653A-452E-A74D-D01D5C9AE490}" type="presOf" srcId="{0FDB7636-5939-46DD-878C-6B9C238B4771}" destId="{C35339B6-6DD7-4324-ABFC-3324EEECD8AD}" srcOrd="1" destOrd="0" presId="urn:microsoft.com/office/officeart/2005/8/layout/gear1"/>
    <dgm:cxn modelId="{84B12E54-9253-4FA1-95A5-A74DF761F573}" type="presOf" srcId="{31EF92E3-6CD8-4D27-93F0-3E7A9020188A}" destId="{39F4C820-2338-4067-9F26-621E6F52641A}" srcOrd="0" destOrd="0" presId="urn:microsoft.com/office/officeart/2005/8/layout/gear1"/>
    <dgm:cxn modelId="{2A025A98-642A-4770-A4C6-FB9A79F3CA47}" type="presOf" srcId="{D4A07D75-583C-43F9-AAAA-FC88C4E957E0}" destId="{D01B67DA-2613-4397-82CA-86C6F8B44AA7}" srcOrd="3" destOrd="0" presId="urn:microsoft.com/office/officeart/2005/8/layout/gear1"/>
    <dgm:cxn modelId="{AA020AF6-1B9E-4C91-A200-D4F609887A6E}" srcId="{B71B0534-2BD5-4F32-8F3C-4465D06DD6D8}" destId="{D4A07D75-583C-43F9-AAAA-FC88C4E957E0}" srcOrd="2" destOrd="0" parTransId="{711AF848-FAC1-47C1-922B-C97D78410456}" sibTransId="{BF784A49-1597-4BDD-8CA7-8F8648FDE1E0}"/>
    <dgm:cxn modelId="{06E66BC6-E16A-4CDC-8445-949D13D2499F}" type="presOf" srcId="{37D41D8B-3645-48DD-89C3-257F66AFC42A}" destId="{243BB32E-40CF-4E01-8C27-AAD51457959E}" srcOrd="0" destOrd="0" presId="urn:microsoft.com/office/officeart/2005/8/layout/gear1"/>
    <dgm:cxn modelId="{2372EB4D-9225-4FB0-9AF5-D4335504FC35}" type="presOf" srcId="{D4A07D75-583C-43F9-AAAA-FC88C4E957E0}" destId="{9BC44440-DFB9-4EA8-A7A8-1F27829FEB76}" srcOrd="2" destOrd="0" presId="urn:microsoft.com/office/officeart/2005/8/layout/gear1"/>
    <dgm:cxn modelId="{3FAAAE54-BFE1-4A84-BA90-94A310EA0EDA}" type="presOf" srcId="{D4A07D75-583C-43F9-AAAA-FC88C4E957E0}" destId="{43AE4D2B-01DB-479F-A4CE-F111129F9A93}" srcOrd="0" destOrd="0" presId="urn:microsoft.com/office/officeart/2005/8/layout/gear1"/>
    <dgm:cxn modelId="{B4E365D8-39D0-41DC-B4A1-47FBBF9F454B}" srcId="{B71B0534-2BD5-4F32-8F3C-4465D06DD6D8}" destId="{04EC835D-161B-43E8-9107-DD13B4EFE224}" srcOrd="0" destOrd="0" parTransId="{EB4ED247-1FC1-4C13-B93E-59A2F7DAFFC3}" sibTransId="{37D41D8B-3645-48DD-89C3-257F66AFC42A}"/>
    <dgm:cxn modelId="{43F0919E-A194-49DD-A48C-CB0FDD70538A}" type="presParOf" srcId="{BBCA26D7-B0BD-4F83-991F-C78C322E0316}" destId="{B3FDC091-9F7D-447D-927A-9C916054C615}" srcOrd="0" destOrd="0" presId="urn:microsoft.com/office/officeart/2005/8/layout/gear1"/>
    <dgm:cxn modelId="{3B4DBECE-7755-48AE-8907-291E6ACEC921}" type="presParOf" srcId="{BBCA26D7-B0BD-4F83-991F-C78C322E0316}" destId="{D387C23A-5253-4E61-B312-69E75A3F0211}" srcOrd="1" destOrd="0" presId="urn:microsoft.com/office/officeart/2005/8/layout/gear1"/>
    <dgm:cxn modelId="{2BBF51E9-49DE-452E-8DF2-4831B3AA6A1C}" type="presParOf" srcId="{BBCA26D7-B0BD-4F83-991F-C78C322E0316}" destId="{78E1093B-9336-4B28-89A3-1AC10F7D6AA2}" srcOrd="2" destOrd="0" presId="urn:microsoft.com/office/officeart/2005/8/layout/gear1"/>
    <dgm:cxn modelId="{6A4589CE-08E3-4947-BBF0-7E0CFB823092}" type="presParOf" srcId="{BBCA26D7-B0BD-4F83-991F-C78C322E0316}" destId="{B2562EE4-A916-4676-93CF-7C79D0CC3403}" srcOrd="3" destOrd="0" presId="urn:microsoft.com/office/officeart/2005/8/layout/gear1"/>
    <dgm:cxn modelId="{44B780E3-8CEC-4818-95DF-F60D581C6647}" type="presParOf" srcId="{BBCA26D7-B0BD-4F83-991F-C78C322E0316}" destId="{C35339B6-6DD7-4324-ABFC-3324EEECD8AD}" srcOrd="4" destOrd="0" presId="urn:microsoft.com/office/officeart/2005/8/layout/gear1"/>
    <dgm:cxn modelId="{2B6B97EC-D492-405B-B0FF-0FAAB13A85BA}" type="presParOf" srcId="{BBCA26D7-B0BD-4F83-991F-C78C322E0316}" destId="{EAD5BCB9-B1C4-42EF-919C-42BF376C503F}" srcOrd="5" destOrd="0" presId="urn:microsoft.com/office/officeart/2005/8/layout/gear1"/>
    <dgm:cxn modelId="{D40BB852-ADC9-4811-9966-F2D46A73FC0D}" type="presParOf" srcId="{BBCA26D7-B0BD-4F83-991F-C78C322E0316}" destId="{43AE4D2B-01DB-479F-A4CE-F111129F9A93}" srcOrd="6" destOrd="0" presId="urn:microsoft.com/office/officeart/2005/8/layout/gear1"/>
    <dgm:cxn modelId="{42C64F90-8BD2-49D3-B736-8EFAD6AC00C3}" type="presParOf" srcId="{BBCA26D7-B0BD-4F83-991F-C78C322E0316}" destId="{F17F0710-D0FE-422C-BA68-D9D0C5797E63}" srcOrd="7" destOrd="0" presId="urn:microsoft.com/office/officeart/2005/8/layout/gear1"/>
    <dgm:cxn modelId="{7F52C7DE-7353-4146-8E65-918415189F11}" type="presParOf" srcId="{BBCA26D7-B0BD-4F83-991F-C78C322E0316}" destId="{9BC44440-DFB9-4EA8-A7A8-1F27829FEB76}" srcOrd="8" destOrd="0" presId="urn:microsoft.com/office/officeart/2005/8/layout/gear1"/>
    <dgm:cxn modelId="{8A8437F7-3AE4-4E2C-98E9-506C936EB63A}" type="presParOf" srcId="{BBCA26D7-B0BD-4F83-991F-C78C322E0316}" destId="{D01B67DA-2613-4397-82CA-86C6F8B44AA7}" srcOrd="9" destOrd="0" presId="urn:microsoft.com/office/officeart/2005/8/layout/gear1"/>
    <dgm:cxn modelId="{23BC6125-33EC-44BE-A26B-020D0C89B7D6}" type="presParOf" srcId="{BBCA26D7-B0BD-4F83-991F-C78C322E0316}" destId="{243BB32E-40CF-4E01-8C27-AAD51457959E}" srcOrd="10" destOrd="0" presId="urn:microsoft.com/office/officeart/2005/8/layout/gear1"/>
    <dgm:cxn modelId="{E6CC7D18-36DF-4289-B143-C5B8136A23E5}" type="presParOf" srcId="{BBCA26D7-B0BD-4F83-991F-C78C322E0316}" destId="{39F4C820-2338-4067-9F26-621E6F52641A}" srcOrd="11" destOrd="0" presId="urn:microsoft.com/office/officeart/2005/8/layout/gear1"/>
    <dgm:cxn modelId="{5A4E240D-F884-4B56-AD8B-7DE78C359572}" type="presParOf" srcId="{BBCA26D7-B0BD-4F83-991F-C78C322E0316}" destId="{A572EA22-279B-4EDD-B28A-811CAC052C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6905D-BA0C-49AC-87BF-D1E9DED9BC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1DE4DB5-ACD8-4938-A28B-BEFE91BC6DFC}">
      <dgm:prSet phldrT="[Texte]" custT="1"/>
      <dgm:spPr/>
      <dgm:t>
        <a:bodyPr/>
        <a:lstStyle/>
        <a:p>
          <a:r>
            <a:rPr lang="fr-FR" sz="1400" b="1" dirty="0" smtClean="0"/>
            <a:t>CIMENCAM</a:t>
          </a:r>
          <a:endParaRPr lang="fr-FR" sz="1400" b="1" dirty="0"/>
        </a:p>
      </dgm:t>
    </dgm:pt>
    <dgm:pt modelId="{DAD37ACD-5411-4464-B9D0-DB5BC2C2A766}" type="parTrans" cxnId="{31E134C6-A14F-4BF2-B674-245DEDD1EB54}">
      <dgm:prSet/>
      <dgm:spPr/>
      <dgm:t>
        <a:bodyPr/>
        <a:lstStyle/>
        <a:p>
          <a:endParaRPr lang="fr-FR"/>
        </a:p>
      </dgm:t>
    </dgm:pt>
    <dgm:pt modelId="{2A7433BC-7717-4057-89E2-2436357D1C2F}" type="sibTrans" cxnId="{31E134C6-A14F-4BF2-B674-245DEDD1EB54}">
      <dgm:prSet/>
      <dgm:spPr/>
      <dgm:t>
        <a:bodyPr/>
        <a:lstStyle/>
        <a:p>
          <a:endParaRPr lang="fr-FR"/>
        </a:p>
      </dgm:t>
    </dgm:pt>
    <dgm:pt modelId="{30888146-A16C-453D-8D26-DE41FECB72E8}">
      <dgm:prSet phldrT="[Texte]" custT="1"/>
      <dgm:spPr/>
      <dgm:t>
        <a:bodyPr/>
        <a:lstStyle/>
        <a:p>
          <a:r>
            <a:rPr lang="fr-FR" sz="1400" b="1" dirty="0" smtClean="0"/>
            <a:t>SICALIA</a:t>
          </a:r>
          <a:endParaRPr lang="fr-FR" sz="1400" b="1" dirty="0"/>
        </a:p>
      </dgm:t>
    </dgm:pt>
    <dgm:pt modelId="{FC53CF2C-0331-436E-9210-CFBAC619ED84}" type="parTrans" cxnId="{F3F976D9-4DB6-47D9-BC22-2E583C614CE2}">
      <dgm:prSet/>
      <dgm:spPr/>
      <dgm:t>
        <a:bodyPr/>
        <a:lstStyle/>
        <a:p>
          <a:endParaRPr lang="fr-FR"/>
        </a:p>
      </dgm:t>
    </dgm:pt>
    <dgm:pt modelId="{95D23827-C3F4-4A54-94A9-4897C74971B8}" type="sibTrans" cxnId="{F3F976D9-4DB6-47D9-BC22-2E583C614CE2}">
      <dgm:prSet/>
      <dgm:spPr/>
      <dgm:t>
        <a:bodyPr/>
        <a:lstStyle/>
        <a:p>
          <a:endParaRPr lang="fr-FR"/>
        </a:p>
      </dgm:t>
    </dgm:pt>
    <dgm:pt modelId="{A5F2F830-458C-4A0D-8768-6E243F99E3F3}">
      <dgm:prSet phldrT="[Texte]" custT="1"/>
      <dgm:spPr/>
      <dgm:t>
        <a:bodyPr/>
        <a:lstStyle/>
        <a:p>
          <a:r>
            <a:rPr lang="fr-FR" sz="1000" b="1" dirty="0" smtClean="0"/>
            <a:t>BANQUE MONDIALE</a:t>
          </a:r>
        </a:p>
        <a:p>
          <a:r>
            <a:rPr lang="fr-FR" sz="1000" b="1" dirty="0" smtClean="0"/>
            <a:t>UNION  EUROPEENNE</a:t>
          </a:r>
        </a:p>
        <a:p>
          <a:r>
            <a:rPr lang="fr-FR" sz="1000" b="1" dirty="0" smtClean="0"/>
            <a:t>COOPERATION FRANCAISE</a:t>
          </a:r>
          <a:endParaRPr lang="fr-FR" sz="1000" b="1" dirty="0"/>
        </a:p>
      </dgm:t>
    </dgm:pt>
    <dgm:pt modelId="{6D4A29FB-F327-4821-918A-21E2EBAAE398}" type="parTrans" cxnId="{E439E96C-BD6D-4497-89AE-C6AFE343D29D}">
      <dgm:prSet/>
      <dgm:spPr/>
      <dgm:t>
        <a:bodyPr/>
        <a:lstStyle/>
        <a:p>
          <a:endParaRPr lang="fr-FR"/>
        </a:p>
      </dgm:t>
    </dgm:pt>
    <dgm:pt modelId="{F2267C64-B994-4345-B679-FC3C0976C781}" type="sibTrans" cxnId="{E439E96C-BD6D-4497-89AE-C6AFE343D29D}">
      <dgm:prSet/>
      <dgm:spPr/>
      <dgm:t>
        <a:bodyPr/>
        <a:lstStyle/>
        <a:p>
          <a:endParaRPr lang="fr-FR"/>
        </a:p>
      </dgm:t>
    </dgm:pt>
    <dgm:pt modelId="{A6F40999-E2BA-48C2-B04E-07B4D7F0E270}">
      <dgm:prSet custT="1"/>
      <dgm:spPr/>
      <dgm:t>
        <a:bodyPr/>
        <a:lstStyle/>
        <a:p>
          <a:r>
            <a:rPr lang="fr-FR" sz="1400" b="1" dirty="0" smtClean="0"/>
            <a:t>ORANGE CAMEROUN</a:t>
          </a:r>
          <a:endParaRPr lang="fr-FR" sz="1400" b="1" dirty="0"/>
        </a:p>
      </dgm:t>
    </dgm:pt>
    <dgm:pt modelId="{ECE3E9B8-DF27-4680-A9D1-2F2F9D1D8460}" type="parTrans" cxnId="{F1B26589-9D48-4127-B5F3-00934A8894B6}">
      <dgm:prSet/>
      <dgm:spPr/>
      <dgm:t>
        <a:bodyPr/>
        <a:lstStyle/>
        <a:p>
          <a:endParaRPr lang="fr-FR"/>
        </a:p>
      </dgm:t>
    </dgm:pt>
    <dgm:pt modelId="{ECBB0C45-7167-45EF-8BCD-ECA833DE82AD}" type="sibTrans" cxnId="{F1B26589-9D48-4127-B5F3-00934A8894B6}">
      <dgm:prSet/>
      <dgm:spPr/>
      <dgm:t>
        <a:bodyPr/>
        <a:lstStyle/>
        <a:p>
          <a:endParaRPr lang="fr-FR"/>
        </a:p>
      </dgm:t>
    </dgm:pt>
    <dgm:pt modelId="{496E1489-F833-4465-8995-1AF771CBA4F7}">
      <dgm:prSet custT="1"/>
      <dgm:spPr/>
      <dgm:t>
        <a:bodyPr/>
        <a:lstStyle/>
        <a:p>
          <a:r>
            <a:rPr lang="fr-FR" sz="1400" b="1" dirty="0" smtClean="0"/>
            <a:t>AES SONEL</a:t>
          </a:r>
          <a:endParaRPr lang="fr-FR" sz="1400" b="1" dirty="0"/>
        </a:p>
      </dgm:t>
    </dgm:pt>
    <dgm:pt modelId="{A961DB61-EE55-4D28-A50C-8D3D56DBCD05}" type="parTrans" cxnId="{BFE663AA-C267-44BE-8FB3-6605D3A65C4E}">
      <dgm:prSet/>
      <dgm:spPr/>
      <dgm:t>
        <a:bodyPr/>
        <a:lstStyle/>
        <a:p>
          <a:endParaRPr lang="fr-FR"/>
        </a:p>
      </dgm:t>
    </dgm:pt>
    <dgm:pt modelId="{0E75AC05-46C7-4C09-BCF9-7038BA1C4CD8}" type="sibTrans" cxnId="{BFE663AA-C267-44BE-8FB3-6605D3A65C4E}">
      <dgm:prSet/>
      <dgm:spPr/>
      <dgm:t>
        <a:bodyPr/>
        <a:lstStyle/>
        <a:p>
          <a:endParaRPr lang="fr-FR"/>
        </a:p>
      </dgm:t>
    </dgm:pt>
    <dgm:pt modelId="{3FC1FBEC-BE67-4760-9C36-4471A4B09EA5}">
      <dgm:prSet custT="1"/>
      <dgm:spPr/>
      <dgm:t>
        <a:bodyPr/>
        <a:lstStyle/>
        <a:p>
          <a:r>
            <a:rPr lang="fr-FR" sz="1400" b="1" dirty="0" smtClean="0"/>
            <a:t>CNUCED</a:t>
          </a:r>
          <a:endParaRPr lang="fr-FR" sz="1400" b="1" dirty="0"/>
        </a:p>
      </dgm:t>
    </dgm:pt>
    <dgm:pt modelId="{8C412C4E-51A0-473E-8C0E-8613A1473115}" type="parTrans" cxnId="{21A37744-7816-499C-AFE7-34234CB88B56}">
      <dgm:prSet/>
      <dgm:spPr/>
      <dgm:t>
        <a:bodyPr/>
        <a:lstStyle/>
        <a:p>
          <a:endParaRPr lang="fr-FR"/>
        </a:p>
      </dgm:t>
    </dgm:pt>
    <dgm:pt modelId="{8CC25432-268B-4E67-8E40-80A19C386F98}" type="sibTrans" cxnId="{21A37744-7816-499C-AFE7-34234CB88B56}">
      <dgm:prSet/>
      <dgm:spPr/>
      <dgm:t>
        <a:bodyPr/>
        <a:lstStyle/>
        <a:p>
          <a:endParaRPr lang="fr-FR"/>
        </a:p>
      </dgm:t>
    </dgm:pt>
    <dgm:pt modelId="{74992EAC-0CE8-4972-A74E-7DBAF303641D}">
      <dgm:prSet custT="1"/>
      <dgm:spPr/>
      <dgm:t>
        <a:bodyPr/>
        <a:lstStyle/>
        <a:p>
          <a:r>
            <a:rPr lang="fr-FR" sz="1400" b="1" dirty="0" smtClean="0"/>
            <a:t>BAT</a:t>
          </a:r>
          <a:endParaRPr lang="fr-FR" sz="1400" b="1" dirty="0"/>
        </a:p>
      </dgm:t>
    </dgm:pt>
    <dgm:pt modelId="{B2754CB5-85E3-4A7D-AD14-46E14944BF1B}" type="parTrans" cxnId="{31FF4072-6F8D-40A4-B54C-88B511CA7F3E}">
      <dgm:prSet/>
      <dgm:spPr/>
      <dgm:t>
        <a:bodyPr/>
        <a:lstStyle/>
        <a:p>
          <a:endParaRPr lang="fr-FR"/>
        </a:p>
      </dgm:t>
    </dgm:pt>
    <dgm:pt modelId="{EA0EFF2D-F3AD-4563-9A55-03AB7DAA5E82}" type="sibTrans" cxnId="{31FF4072-6F8D-40A4-B54C-88B511CA7F3E}">
      <dgm:prSet/>
      <dgm:spPr/>
      <dgm:t>
        <a:bodyPr/>
        <a:lstStyle/>
        <a:p>
          <a:endParaRPr lang="fr-FR"/>
        </a:p>
      </dgm:t>
    </dgm:pt>
    <dgm:pt modelId="{8F600ED2-8D1F-4B3F-821B-EE9B2DCEC08C}">
      <dgm:prSet custT="1"/>
      <dgm:spPr/>
      <dgm:t>
        <a:bodyPr/>
        <a:lstStyle/>
        <a:p>
          <a:r>
            <a:rPr lang="fr-FR" sz="1400" b="1" dirty="0" smtClean="0"/>
            <a:t>DHL</a:t>
          </a:r>
          <a:endParaRPr lang="fr-FR" sz="1400" b="1" dirty="0"/>
        </a:p>
      </dgm:t>
    </dgm:pt>
    <dgm:pt modelId="{498F84B5-64D7-4286-8A99-A0932FCAB0AA}" type="parTrans" cxnId="{BD8B9D73-BBB0-45EB-AB6A-5E0225CD0737}">
      <dgm:prSet/>
      <dgm:spPr/>
      <dgm:t>
        <a:bodyPr/>
        <a:lstStyle/>
        <a:p>
          <a:endParaRPr lang="fr-FR"/>
        </a:p>
      </dgm:t>
    </dgm:pt>
    <dgm:pt modelId="{BB44B885-2217-44B1-9772-CA3019FD48CF}" type="sibTrans" cxnId="{BD8B9D73-BBB0-45EB-AB6A-5E0225CD0737}">
      <dgm:prSet/>
      <dgm:spPr/>
      <dgm:t>
        <a:bodyPr/>
        <a:lstStyle/>
        <a:p>
          <a:endParaRPr lang="fr-FR"/>
        </a:p>
      </dgm:t>
    </dgm:pt>
    <dgm:pt modelId="{DDC81E23-D688-490D-A986-22BF5E09F3F5}">
      <dgm:prSet custT="1"/>
      <dgm:spPr/>
      <dgm:t>
        <a:bodyPr/>
        <a:lstStyle/>
        <a:p>
          <a:r>
            <a:rPr lang="fr-FR" sz="1400" b="1" dirty="0" smtClean="0"/>
            <a:t>HERMES</a:t>
          </a:r>
          <a:endParaRPr lang="fr-FR" sz="1400" b="1" dirty="0"/>
        </a:p>
      </dgm:t>
    </dgm:pt>
    <dgm:pt modelId="{AF891495-91D5-44E0-A2BC-0F38106DD78A}" type="parTrans" cxnId="{D508D314-930C-43C1-8620-B6C6A66FC5E0}">
      <dgm:prSet/>
      <dgm:spPr/>
      <dgm:t>
        <a:bodyPr/>
        <a:lstStyle/>
        <a:p>
          <a:endParaRPr lang="fr-FR"/>
        </a:p>
      </dgm:t>
    </dgm:pt>
    <dgm:pt modelId="{913B5684-51E0-4624-96B0-F9434AFD09E2}" type="sibTrans" cxnId="{D508D314-930C-43C1-8620-B6C6A66FC5E0}">
      <dgm:prSet/>
      <dgm:spPr/>
      <dgm:t>
        <a:bodyPr/>
        <a:lstStyle/>
        <a:p>
          <a:endParaRPr lang="fr-FR"/>
        </a:p>
      </dgm:t>
    </dgm:pt>
    <dgm:pt modelId="{412914A2-6435-437F-BEBC-63A1DF2CCE96}">
      <dgm:prSet custT="1"/>
      <dgm:spPr/>
      <dgm:t>
        <a:bodyPr/>
        <a:lstStyle/>
        <a:p>
          <a:r>
            <a:rPr lang="fr-FR" sz="1400" b="1" dirty="0" smtClean="0"/>
            <a:t>IBC</a:t>
          </a:r>
          <a:endParaRPr lang="fr-FR" sz="1400" b="1" dirty="0"/>
        </a:p>
      </dgm:t>
    </dgm:pt>
    <dgm:pt modelId="{3DB56BE8-0E67-467D-9FF2-BFAAE7DEA5E8}" type="parTrans" cxnId="{8D65D120-2D25-4BE3-AA87-60E589279AE2}">
      <dgm:prSet/>
      <dgm:spPr/>
      <dgm:t>
        <a:bodyPr/>
        <a:lstStyle/>
        <a:p>
          <a:endParaRPr lang="fr-FR"/>
        </a:p>
      </dgm:t>
    </dgm:pt>
    <dgm:pt modelId="{9E49001E-0D8C-4984-9909-2E1902072AD1}" type="sibTrans" cxnId="{8D65D120-2D25-4BE3-AA87-60E589279AE2}">
      <dgm:prSet/>
      <dgm:spPr/>
      <dgm:t>
        <a:bodyPr/>
        <a:lstStyle/>
        <a:p>
          <a:endParaRPr lang="fr-FR"/>
        </a:p>
      </dgm:t>
    </dgm:pt>
    <dgm:pt modelId="{368ED14A-6C84-4331-A59D-E41478212915}">
      <dgm:prSet custT="1"/>
      <dgm:spPr/>
      <dgm:t>
        <a:bodyPr/>
        <a:lstStyle/>
        <a:p>
          <a:r>
            <a:rPr lang="fr-FR" sz="1400" b="1" dirty="0" smtClean="0"/>
            <a:t>PERENCO</a:t>
          </a:r>
          <a:endParaRPr lang="fr-FR" sz="1400" b="1" dirty="0"/>
        </a:p>
      </dgm:t>
    </dgm:pt>
    <dgm:pt modelId="{CC0D37CE-EA23-4807-B9FC-5E07DFBE718F}" type="parTrans" cxnId="{B2631E1D-1D39-45BF-9B39-7566156978EB}">
      <dgm:prSet/>
      <dgm:spPr/>
      <dgm:t>
        <a:bodyPr/>
        <a:lstStyle/>
        <a:p>
          <a:endParaRPr lang="fr-FR"/>
        </a:p>
      </dgm:t>
    </dgm:pt>
    <dgm:pt modelId="{3C0F8564-C683-4C51-A383-E64353C2C748}" type="sibTrans" cxnId="{B2631E1D-1D39-45BF-9B39-7566156978EB}">
      <dgm:prSet/>
      <dgm:spPr/>
      <dgm:t>
        <a:bodyPr/>
        <a:lstStyle/>
        <a:p>
          <a:endParaRPr lang="fr-FR"/>
        </a:p>
      </dgm:t>
    </dgm:pt>
    <dgm:pt modelId="{7F6ACA9A-BF0C-4247-A279-4EABE7DC1A98}" type="pres">
      <dgm:prSet presAssocID="{95F6905D-BA0C-49AC-87BF-D1E9DED9BCCE}" presName="compositeShape" presStyleCnt="0">
        <dgm:presLayoutVars>
          <dgm:dir/>
          <dgm:resizeHandles/>
        </dgm:presLayoutVars>
      </dgm:prSet>
      <dgm:spPr/>
    </dgm:pt>
    <dgm:pt modelId="{4763AA33-7B4D-4638-A085-621E201657C4}" type="pres">
      <dgm:prSet presAssocID="{95F6905D-BA0C-49AC-87BF-D1E9DED9BCCE}" presName="pyramid" presStyleLbl="node1" presStyleIdx="0" presStyleCnt="1"/>
      <dgm:spPr/>
    </dgm:pt>
    <dgm:pt modelId="{BA998CD6-F4E9-40E8-AE5C-B6F9A0EE5080}" type="pres">
      <dgm:prSet presAssocID="{95F6905D-BA0C-49AC-87BF-D1E9DED9BCCE}" presName="theList" presStyleCnt="0"/>
      <dgm:spPr/>
    </dgm:pt>
    <dgm:pt modelId="{41348488-1AB2-4AC4-9601-F1D6499E236B}" type="pres">
      <dgm:prSet presAssocID="{30888146-A16C-453D-8D26-DE41FECB72E8}" presName="aNode" presStyleLbl="fgAcc1" presStyleIdx="0" presStyleCnt="11" custScaleX="109736" custLinFactY="-48196" custLinFactNeighborX="-17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005F7D-1784-4E5C-9DA0-2C772802F133}" type="pres">
      <dgm:prSet presAssocID="{30888146-A16C-453D-8D26-DE41FECB72E8}" presName="aSpace" presStyleCnt="0"/>
      <dgm:spPr/>
    </dgm:pt>
    <dgm:pt modelId="{35BFE89D-4A03-4957-8247-B32702E999B0}" type="pres">
      <dgm:prSet presAssocID="{74992EAC-0CE8-4972-A74E-7DBAF303641D}" presName="aNode" presStyleLbl="fgAcc1" presStyleIdx="1" presStyleCnt="11" custScaleX="111155" custLinFactY="-47171" custLinFactNeighborX="-44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B420B1-E869-4BE8-896C-88D65CBEADC0}" type="pres">
      <dgm:prSet presAssocID="{74992EAC-0CE8-4972-A74E-7DBAF303641D}" presName="aSpace" presStyleCnt="0"/>
      <dgm:spPr/>
    </dgm:pt>
    <dgm:pt modelId="{80009AF8-0C21-4B52-A7D7-15D8945C5A1E}" type="pres">
      <dgm:prSet presAssocID="{C1DE4DB5-ACD8-4938-A28B-BEFE91BC6DFC}" presName="aNode" presStyleLbl="fgAcc1" presStyleIdx="2" presStyleCnt="11" custScaleX="109855" custLinFactY="-46145" custLinFactNeighborX="-109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0C8CE0-1CE8-4F55-BFDE-0187E81FB9CA}" type="pres">
      <dgm:prSet presAssocID="{C1DE4DB5-ACD8-4938-A28B-BEFE91BC6DFC}" presName="aSpace" presStyleCnt="0"/>
      <dgm:spPr/>
    </dgm:pt>
    <dgm:pt modelId="{F3E42D04-4651-4440-96B3-D837DDBE4542}" type="pres">
      <dgm:prSet presAssocID="{A6F40999-E2BA-48C2-B04E-07B4D7F0E270}" presName="aNode" presStyleLbl="fgAcc1" presStyleIdx="3" presStyleCnt="11" custScaleX="110721" custLinFactY="-45120" custLinFactNeighborX="-65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F621DC-4857-4DDF-A313-43C435FC237E}" type="pres">
      <dgm:prSet presAssocID="{A6F40999-E2BA-48C2-B04E-07B4D7F0E270}" presName="aSpace" presStyleCnt="0"/>
      <dgm:spPr/>
    </dgm:pt>
    <dgm:pt modelId="{82DFF12F-C131-42B6-B132-C69A34153B18}" type="pres">
      <dgm:prSet presAssocID="{496E1489-F833-4465-8995-1AF771CBA4F7}" presName="aNode" presStyleLbl="fgAcc1" presStyleIdx="4" presStyleCnt="11" custScaleX="110721" custLinFactY="-44094" custLinFactNeighborX="-65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4442B8-0DB4-44C2-BE19-16141939D120}" type="pres">
      <dgm:prSet presAssocID="{496E1489-F833-4465-8995-1AF771CBA4F7}" presName="aSpace" presStyleCnt="0"/>
      <dgm:spPr/>
    </dgm:pt>
    <dgm:pt modelId="{8BA2C3F7-4FEF-46A0-9DAD-93A0BB478E61}" type="pres">
      <dgm:prSet presAssocID="{3FC1FBEC-BE67-4760-9C36-4471A4B09EA5}" presName="aNode" presStyleLbl="fgAcc1" presStyleIdx="5" presStyleCnt="11" custScaleX="110495" custLinFactY="-43069" custLinFactNeighborX="-77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277B7B-2E95-4692-997C-D2A0E7991582}" type="pres">
      <dgm:prSet presAssocID="{3FC1FBEC-BE67-4760-9C36-4471A4B09EA5}" presName="aSpace" presStyleCnt="0"/>
      <dgm:spPr/>
    </dgm:pt>
    <dgm:pt modelId="{8200F157-5452-432C-8995-654EC6D3DA78}" type="pres">
      <dgm:prSet presAssocID="{8F600ED2-8D1F-4B3F-821B-EE9B2DCEC08C}" presName="aNode" presStyleLbl="fgAcc1" presStyleIdx="6" presStyleCnt="11" custScaleX="110938" custLinFactY="-42043" custLinFactNeighborX="-54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98B342-8B37-4C34-A542-7F5D7A3E91BC}" type="pres">
      <dgm:prSet presAssocID="{8F600ED2-8D1F-4B3F-821B-EE9B2DCEC08C}" presName="aSpace" presStyleCnt="0"/>
      <dgm:spPr/>
    </dgm:pt>
    <dgm:pt modelId="{8C7EAC90-E8E8-4427-B690-6ABD7379C863}" type="pres">
      <dgm:prSet presAssocID="{DDC81E23-D688-490D-A986-22BF5E09F3F5}" presName="aNode" presStyleLbl="fgAcc1" presStyleIdx="7" presStyleCnt="11" custScaleX="111824" custScaleY="119077" custLinFactY="-41018" custLinFactNeighborX="-106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7C494D-59F5-4B82-8CB1-D5377D5DAB04}" type="pres">
      <dgm:prSet presAssocID="{DDC81E23-D688-490D-A986-22BF5E09F3F5}" presName="aSpace" presStyleCnt="0"/>
      <dgm:spPr/>
    </dgm:pt>
    <dgm:pt modelId="{9CCE0DDC-2AD2-4D04-AFF3-B3559347CD43}" type="pres">
      <dgm:prSet presAssocID="{412914A2-6435-437F-BEBC-63A1DF2CCE96}" presName="aNode" presStyleLbl="fgAcc1" presStyleIdx="8" presStyleCnt="11" custScaleX="112159" custScaleY="93738" custLinFactY="-32171" custLinFactNeighborX="6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444E83-CB79-4C42-94F8-7A73BB4F3BF1}" type="pres">
      <dgm:prSet presAssocID="{412914A2-6435-437F-BEBC-63A1DF2CCE96}" presName="aSpace" presStyleCnt="0"/>
      <dgm:spPr/>
    </dgm:pt>
    <dgm:pt modelId="{4A13F754-3755-488D-9590-0988BE78D6E2}" type="pres">
      <dgm:prSet presAssocID="{368ED14A-6C84-4331-A59D-E41478212915}" presName="aNode" presStyleLbl="fgAcc1" presStyleIdx="9" presStyleCnt="11" custScaleX="112326" custScaleY="121872" custLinFactY="-14592" custLinFactNeighborX="14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E4CAE7-6826-4BBB-A8BB-A25D509163CE}" type="pres">
      <dgm:prSet presAssocID="{368ED14A-6C84-4331-A59D-E41478212915}" presName="aSpace" presStyleCnt="0"/>
      <dgm:spPr/>
    </dgm:pt>
    <dgm:pt modelId="{93F69E08-A7B4-484A-BC2D-852FE0BDC6C5}" type="pres">
      <dgm:prSet presAssocID="{A5F2F830-458C-4A0D-8768-6E243F99E3F3}" presName="aNode" presStyleLbl="fgAcc1" presStyleIdx="10" presStyleCnt="11" custScaleX="114945" custScaleY="226551" custLinFactNeighborX="-920" custLinFactNeighborY="-24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D33877-589C-4DAB-9393-7025935B8192}" type="pres">
      <dgm:prSet presAssocID="{A5F2F830-458C-4A0D-8768-6E243F99E3F3}" presName="aSpace" presStyleCnt="0"/>
      <dgm:spPr/>
    </dgm:pt>
  </dgm:ptLst>
  <dgm:cxnLst>
    <dgm:cxn modelId="{BFE663AA-C267-44BE-8FB3-6605D3A65C4E}" srcId="{95F6905D-BA0C-49AC-87BF-D1E9DED9BCCE}" destId="{496E1489-F833-4465-8995-1AF771CBA4F7}" srcOrd="4" destOrd="0" parTransId="{A961DB61-EE55-4D28-A50C-8D3D56DBCD05}" sibTransId="{0E75AC05-46C7-4C09-BCF9-7038BA1C4CD8}"/>
    <dgm:cxn modelId="{D1E1F2A4-8B2C-4BEE-8824-BB8215A3F865}" type="presOf" srcId="{368ED14A-6C84-4331-A59D-E41478212915}" destId="{4A13F754-3755-488D-9590-0988BE78D6E2}" srcOrd="0" destOrd="0" presId="urn:microsoft.com/office/officeart/2005/8/layout/pyramid2"/>
    <dgm:cxn modelId="{D591EC04-DD31-4CE6-B7CF-B9D21F0B736A}" type="presOf" srcId="{A6F40999-E2BA-48C2-B04E-07B4D7F0E270}" destId="{F3E42D04-4651-4440-96B3-D837DDBE4542}" srcOrd="0" destOrd="0" presId="urn:microsoft.com/office/officeart/2005/8/layout/pyramid2"/>
    <dgm:cxn modelId="{31FF4072-6F8D-40A4-B54C-88B511CA7F3E}" srcId="{95F6905D-BA0C-49AC-87BF-D1E9DED9BCCE}" destId="{74992EAC-0CE8-4972-A74E-7DBAF303641D}" srcOrd="1" destOrd="0" parTransId="{B2754CB5-85E3-4A7D-AD14-46E14944BF1B}" sibTransId="{EA0EFF2D-F3AD-4563-9A55-03AB7DAA5E82}"/>
    <dgm:cxn modelId="{B2631E1D-1D39-45BF-9B39-7566156978EB}" srcId="{95F6905D-BA0C-49AC-87BF-D1E9DED9BCCE}" destId="{368ED14A-6C84-4331-A59D-E41478212915}" srcOrd="9" destOrd="0" parTransId="{CC0D37CE-EA23-4807-B9FC-5E07DFBE718F}" sibTransId="{3C0F8564-C683-4C51-A383-E64353C2C748}"/>
    <dgm:cxn modelId="{FCBED822-D72A-4626-8125-709ACB9D7D21}" type="presOf" srcId="{74992EAC-0CE8-4972-A74E-7DBAF303641D}" destId="{35BFE89D-4A03-4957-8247-B32702E999B0}" srcOrd="0" destOrd="0" presId="urn:microsoft.com/office/officeart/2005/8/layout/pyramid2"/>
    <dgm:cxn modelId="{1B2EFDD3-AA06-4577-97BE-54E4B1F3C5ED}" type="presOf" srcId="{412914A2-6435-437F-BEBC-63A1DF2CCE96}" destId="{9CCE0DDC-2AD2-4D04-AFF3-B3559347CD43}" srcOrd="0" destOrd="0" presId="urn:microsoft.com/office/officeart/2005/8/layout/pyramid2"/>
    <dgm:cxn modelId="{0CEC7FB8-2A72-477B-A1A6-2D5E648DA0DC}" type="presOf" srcId="{C1DE4DB5-ACD8-4938-A28B-BEFE91BC6DFC}" destId="{80009AF8-0C21-4B52-A7D7-15D8945C5A1E}" srcOrd="0" destOrd="0" presId="urn:microsoft.com/office/officeart/2005/8/layout/pyramid2"/>
    <dgm:cxn modelId="{E439E96C-BD6D-4497-89AE-C6AFE343D29D}" srcId="{95F6905D-BA0C-49AC-87BF-D1E9DED9BCCE}" destId="{A5F2F830-458C-4A0D-8768-6E243F99E3F3}" srcOrd="10" destOrd="0" parTransId="{6D4A29FB-F327-4821-918A-21E2EBAAE398}" sibTransId="{F2267C64-B994-4345-B679-FC3C0976C781}"/>
    <dgm:cxn modelId="{786DB1F8-B729-4D81-AA5B-99D6D70C0F3F}" type="presOf" srcId="{A5F2F830-458C-4A0D-8768-6E243F99E3F3}" destId="{93F69E08-A7B4-484A-BC2D-852FE0BDC6C5}" srcOrd="0" destOrd="0" presId="urn:microsoft.com/office/officeart/2005/8/layout/pyramid2"/>
    <dgm:cxn modelId="{D508D314-930C-43C1-8620-B6C6A66FC5E0}" srcId="{95F6905D-BA0C-49AC-87BF-D1E9DED9BCCE}" destId="{DDC81E23-D688-490D-A986-22BF5E09F3F5}" srcOrd="7" destOrd="0" parTransId="{AF891495-91D5-44E0-A2BC-0F38106DD78A}" sibTransId="{913B5684-51E0-4624-96B0-F9434AFD09E2}"/>
    <dgm:cxn modelId="{8D65D120-2D25-4BE3-AA87-60E589279AE2}" srcId="{95F6905D-BA0C-49AC-87BF-D1E9DED9BCCE}" destId="{412914A2-6435-437F-BEBC-63A1DF2CCE96}" srcOrd="8" destOrd="0" parTransId="{3DB56BE8-0E67-467D-9FF2-BFAAE7DEA5E8}" sibTransId="{9E49001E-0D8C-4984-9909-2E1902072AD1}"/>
    <dgm:cxn modelId="{F1B26589-9D48-4127-B5F3-00934A8894B6}" srcId="{95F6905D-BA0C-49AC-87BF-D1E9DED9BCCE}" destId="{A6F40999-E2BA-48C2-B04E-07B4D7F0E270}" srcOrd="3" destOrd="0" parTransId="{ECE3E9B8-DF27-4680-A9D1-2F2F9D1D8460}" sibTransId="{ECBB0C45-7167-45EF-8BCD-ECA833DE82AD}"/>
    <dgm:cxn modelId="{D5C836A9-D19E-4726-B119-5CE6CACEDC2D}" type="presOf" srcId="{DDC81E23-D688-490D-A986-22BF5E09F3F5}" destId="{8C7EAC90-E8E8-4427-B690-6ABD7379C863}" srcOrd="0" destOrd="0" presId="urn:microsoft.com/office/officeart/2005/8/layout/pyramid2"/>
    <dgm:cxn modelId="{F3F976D9-4DB6-47D9-BC22-2E583C614CE2}" srcId="{95F6905D-BA0C-49AC-87BF-D1E9DED9BCCE}" destId="{30888146-A16C-453D-8D26-DE41FECB72E8}" srcOrd="0" destOrd="0" parTransId="{FC53CF2C-0331-436E-9210-CFBAC619ED84}" sibTransId="{95D23827-C3F4-4A54-94A9-4897C74971B8}"/>
    <dgm:cxn modelId="{C40F67AD-1EDE-4FAA-A5DB-428B4B4C9A86}" type="presOf" srcId="{95F6905D-BA0C-49AC-87BF-D1E9DED9BCCE}" destId="{7F6ACA9A-BF0C-4247-A279-4EABE7DC1A98}" srcOrd="0" destOrd="0" presId="urn:microsoft.com/office/officeart/2005/8/layout/pyramid2"/>
    <dgm:cxn modelId="{01F43449-AB06-4566-B0DD-F11EE7327DE0}" type="presOf" srcId="{8F600ED2-8D1F-4B3F-821B-EE9B2DCEC08C}" destId="{8200F157-5452-432C-8995-654EC6D3DA78}" srcOrd="0" destOrd="0" presId="urn:microsoft.com/office/officeart/2005/8/layout/pyramid2"/>
    <dgm:cxn modelId="{31E134C6-A14F-4BF2-B674-245DEDD1EB54}" srcId="{95F6905D-BA0C-49AC-87BF-D1E9DED9BCCE}" destId="{C1DE4DB5-ACD8-4938-A28B-BEFE91BC6DFC}" srcOrd="2" destOrd="0" parTransId="{DAD37ACD-5411-4464-B9D0-DB5BC2C2A766}" sibTransId="{2A7433BC-7717-4057-89E2-2436357D1C2F}"/>
    <dgm:cxn modelId="{E6C63713-D507-46A8-B0B8-1288310ED223}" type="presOf" srcId="{496E1489-F833-4465-8995-1AF771CBA4F7}" destId="{82DFF12F-C131-42B6-B132-C69A34153B18}" srcOrd="0" destOrd="0" presId="urn:microsoft.com/office/officeart/2005/8/layout/pyramid2"/>
    <dgm:cxn modelId="{21A37744-7816-499C-AFE7-34234CB88B56}" srcId="{95F6905D-BA0C-49AC-87BF-D1E9DED9BCCE}" destId="{3FC1FBEC-BE67-4760-9C36-4471A4B09EA5}" srcOrd="5" destOrd="0" parTransId="{8C412C4E-51A0-473E-8C0E-8613A1473115}" sibTransId="{8CC25432-268B-4E67-8E40-80A19C386F98}"/>
    <dgm:cxn modelId="{BCDF43A4-BC2C-439F-8ACB-86B2A9D641F4}" type="presOf" srcId="{3FC1FBEC-BE67-4760-9C36-4471A4B09EA5}" destId="{8BA2C3F7-4FEF-46A0-9DAD-93A0BB478E61}" srcOrd="0" destOrd="0" presId="urn:microsoft.com/office/officeart/2005/8/layout/pyramid2"/>
    <dgm:cxn modelId="{BD8B9D73-BBB0-45EB-AB6A-5E0225CD0737}" srcId="{95F6905D-BA0C-49AC-87BF-D1E9DED9BCCE}" destId="{8F600ED2-8D1F-4B3F-821B-EE9B2DCEC08C}" srcOrd="6" destOrd="0" parTransId="{498F84B5-64D7-4286-8A99-A0932FCAB0AA}" sibTransId="{BB44B885-2217-44B1-9772-CA3019FD48CF}"/>
    <dgm:cxn modelId="{D49024CE-F63B-44D4-8F0A-6B42A1CE8170}" type="presOf" srcId="{30888146-A16C-453D-8D26-DE41FECB72E8}" destId="{41348488-1AB2-4AC4-9601-F1D6499E236B}" srcOrd="0" destOrd="0" presId="urn:microsoft.com/office/officeart/2005/8/layout/pyramid2"/>
    <dgm:cxn modelId="{91C767D1-9AD3-4FA0-877C-065F35E68D86}" type="presParOf" srcId="{7F6ACA9A-BF0C-4247-A279-4EABE7DC1A98}" destId="{4763AA33-7B4D-4638-A085-621E201657C4}" srcOrd="0" destOrd="0" presId="urn:microsoft.com/office/officeart/2005/8/layout/pyramid2"/>
    <dgm:cxn modelId="{A4545E69-9E98-4BE1-B16D-548A5D6062B6}" type="presParOf" srcId="{7F6ACA9A-BF0C-4247-A279-4EABE7DC1A98}" destId="{BA998CD6-F4E9-40E8-AE5C-B6F9A0EE5080}" srcOrd="1" destOrd="0" presId="urn:microsoft.com/office/officeart/2005/8/layout/pyramid2"/>
    <dgm:cxn modelId="{FAB84BA5-0FAB-4464-B153-CBC49C6E25A1}" type="presParOf" srcId="{BA998CD6-F4E9-40E8-AE5C-B6F9A0EE5080}" destId="{41348488-1AB2-4AC4-9601-F1D6499E236B}" srcOrd="0" destOrd="0" presId="urn:microsoft.com/office/officeart/2005/8/layout/pyramid2"/>
    <dgm:cxn modelId="{AF5FA8B1-3ACA-42C5-ACC5-1687D79B701A}" type="presParOf" srcId="{BA998CD6-F4E9-40E8-AE5C-B6F9A0EE5080}" destId="{C0005F7D-1784-4E5C-9DA0-2C772802F133}" srcOrd="1" destOrd="0" presId="urn:microsoft.com/office/officeart/2005/8/layout/pyramid2"/>
    <dgm:cxn modelId="{EED8AAD7-1FDF-4729-966A-3C42F392C811}" type="presParOf" srcId="{BA998CD6-F4E9-40E8-AE5C-B6F9A0EE5080}" destId="{35BFE89D-4A03-4957-8247-B32702E999B0}" srcOrd="2" destOrd="0" presId="urn:microsoft.com/office/officeart/2005/8/layout/pyramid2"/>
    <dgm:cxn modelId="{F75F2DA2-361A-4A8D-B520-A800FEC97D17}" type="presParOf" srcId="{BA998CD6-F4E9-40E8-AE5C-B6F9A0EE5080}" destId="{26B420B1-E869-4BE8-896C-88D65CBEADC0}" srcOrd="3" destOrd="0" presId="urn:microsoft.com/office/officeart/2005/8/layout/pyramid2"/>
    <dgm:cxn modelId="{BAD82C3D-0D3E-4298-BA24-F13166C4B8CD}" type="presParOf" srcId="{BA998CD6-F4E9-40E8-AE5C-B6F9A0EE5080}" destId="{80009AF8-0C21-4B52-A7D7-15D8945C5A1E}" srcOrd="4" destOrd="0" presId="urn:microsoft.com/office/officeart/2005/8/layout/pyramid2"/>
    <dgm:cxn modelId="{8B4F000B-6D43-4E78-AA61-D2C06B7AF9E0}" type="presParOf" srcId="{BA998CD6-F4E9-40E8-AE5C-B6F9A0EE5080}" destId="{970C8CE0-1CE8-4F55-BFDE-0187E81FB9CA}" srcOrd="5" destOrd="0" presId="urn:microsoft.com/office/officeart/2005/8/layout/pyramid2"/>
    <dgm:cxn modelId="{14B559E3-C594-4426-AB60-8DC7954D69AC}" type="presParOf" srcId="{BA998CD6-F4E9-40E8-AE5C-B6F9A0EE5080}" destId="{F3E42D04-4651-4440-96B3-D837DDBE4542}" srcOrd="6" destOrd="0" presId="urn:microsoft.com/office/officeart/2005/8/layout/pyramid2"/>
    <dgm:cxn modelId="{AD59EB85-04C4-497C-B469-5AA1D1B56768}" type="presParOf" srcId="{BA998CD6-F4E9-40E8-AE5C-B6F9A0EE5080}" destId="{93F621DC-4857-4DDF-A313-43C435FC237E}" srcOrd="7" destOrd="0" presId="urn:microsoft.com/office/officeart/2005/8/layout/pyramid2"/>
    <dgm:cxn modelId="{DA9587C3-0605-4287-B260-1E982A1858E6}" type="presParOf" srcId="{BA998CD6-F4E9-40E8-AE5C-B6F9A0EE5080}" destId="{82DFF12F-C131-42B6-B132-C69A34153B18}" srcOrd="8" destOrd="0" presId="urn:microsoft.com/office/officeart/2005/8/layout/pyramid2"/>
    <dgm:cxn modelId="{4F6BBD06-3311-4143-9044-B3AE334CDAC1}" type="presParOf" srcId="{BA998CD6-F4E9-40E8-AE5C-B6F9A0EE5080}" destId="{764442B8-0DB4-44C2-BE19-16141939D120}" srcOrd="9" destOrd="0" presId="urn:microsoft.com/office/officeart/2005/8/layout/pyramid2"/>
    <dgm:cxn modelId="{FB4323BB-0163-490A-ADB8-2B782FAD2EFB}" type="presParOf" srcId="{BA998CD6-F4E9-40E8-AE5C-B6F9A0EE5080}" destId="{8BA2C3F7-4FEF-46A0-9DAD-93A0BB478E61}" srcOrd="10" destOrd="0" presId="urn:microsoft.com/office/officeart/2005/8/layout/pyramid2"/>
    <dgm:cxn modelId="{78B8DA93-1090-4158-B14A-FF00108AF378}" type="presParOf" srcId="{BA998CD6-F4E9-40E8-AE5C-B6F9A0EE5080}" destId="{38277B7B-2E95-4692-997C-D2A0E7991582}" srcOrd="11" destOrd="0" presId="urn:microsoft.com/office/officeart/2005/8/layout/pyramid2"/>
    <dgm:cxn modelId="{AAD23D0E-C6B9-4DC7-AC53-A9D9EB06A4CE}" type="presParOf" srcId="{BA998CD6-F4E9-40E8-AE5C-B6F9A0EE5080}" destId="{8200F157-5452-432C-8995-654EC6D3DA78}" srcOrd="12" destOrd="0" presId="urn:microsoft.com/office/officeart/2005/8/layout/pyramid2"/>
    <dgm:cxn modelId="{1DDB4FA1-9F7E-499C-B0EE-85C0C4780AA9}" type="presParOf" srcId="{BA998CD6-F4E9-40E8-AE5C-B6F9A0EE5080}" destId="{2E98B342-8B37-4C34-A542-7F5D7A3E91BC}" srcOrd="13" destOrd="0" presId="urn:microsoft.com/office/officeart/2005/8/layout/pyramid2"/>
    <dgm:cxn modelId="{E387337B-7653-4F2D-B388-914D534B5592}" type="presParOf" srcId="{BA998CD6-F4E9-40E8-AE5C-B6F9A0EE5080}" destId="{8C7EAC90-E8E8-4427-B690-6ABD7379C863}" srcOrd="14" destOrd="0" presId="urn:microsoft.com/office/officeart/2005/8/layout/pyramid2"/>
    <dgm:cxn modelId="{9C81CAEA-A4CD-4CAE-9FD9-E4907C82AA0B}" type="presParOf" srcId="{BA998CD6-F4E9-40E8-AE5C-B6F9A0EE5080}" destId="{727C494D-59F5-4B82-8CB1-D5377D5DAB04}" srcOrd="15" destOrd="0" presId="urn:microsoft.com/office/officeart/2005/8/layout/pyramid2"/>
    <dgm:cxn modelId="{DB7597DC-07B9-4BAF-86B9-2807BF66C2D0}" type="presParOf" srcId="{BA998CD6-F4E9-40E8-AE5C-B6F9A0EE5080}" destId="{9CCE0DDC-2AD2-4D04-AFF3-B3559347CD43}" srcOrd="16" destOrd="0" presId="urn:microsoft.com/office/officeart/2005/8/layout/pyramid2"/>
    <dgm:cxn modelId="{411BC7C1-50BD-4F2D-A29B-210AA60D0805}" type="presParOf" srcId="{BA998CD6-F4E9-40E8-AE5C-B6F9A0EE5080}" destId="{CE444E83-CB79-4C42-94F8-7A73BB4F3BF1}" srcOrd="17" destOrd="0" presId="urn:microsoft.com/office/officeart/2005/8/layout/pyramid2"/>
    <dgm:cxn modelId="{416BB418-6F18-4858-92C4-083E0AD71CDD}" type="presParOf" srcId="{BA998CD6-F4E9-40E8-AE5C-B6F9A0EE5080}" destId="{4A13F754-3755-488D-9590-0988BE78D6E2}" srcOrd="18" destOrd="0" presId="urn:microsoft.com/office/officeart/2005/8/layout/pyramid2"/>
    <dgm:cxn modelId="{1A19133F-AD75-44C4-AFF4-692F6B111116}" type="presParOf" srcId="{BA998CD6-F4E9-40E8-AE5C-B6F9A0EE5080}" destId="{5CE4CAE7-6826-4BBB-A8BB-A25D509163CE}" srcOrd="19" destOrd="0" presId="urn:microsoft.com/office/officeart/2005/8/layout/pyramid2"/>
    <dgm:cxn modelId="{823E54F1-6E90-48F2-B916-0976EE5F2ACF}" type="presParOf" srcId="{BA998CD6-F4E9-40E8-AE5C-B6F9A0EE5080}" destId="{93F69E08-A7B4-484A-BC2D-852FE0BDC6C5}" srcOrd="20" destOrd="0" presId="urn:microsoft.com/office/officeart/2005/8/layout/pyramid2"/>
    <dgm:cxn modelId="{25ADB2DB-DFB7-4C74-B6C0-8B3DB85076CA}" type="presParOf" srcId="{BA998CD6-F4E9-40E8-AE5C-B6F9A0EE5080}" destId="{C6D33877-589C-4DAB-9393-7025935B8192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59E40-8EE1-4A71-A202-9DF32A8FE262}">
      <dsp:nvSpPr>
        <dsp:cNvPr id="0" name=""/>
        <dsp:cNvSpPr/>
      </dsp:nvSpPr>
      <dsp:spPr>
        <a:xfrm>
          <a:off x="0" y="42849"/>
          <a:ext cx="4480560" cy="47879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630CB-4A70-413D-B608-954D251F2CC2}">
      <dsp:nvSpPr>
        <dsp:cNvPr id="0" name=""/>
        <dsp:cNvSpPr/>
      </dsp:nvSpPr>
      <dsp:spPr>
        <a:xfrm>
          <a:off x="2240280" y="42849"/>
          <a:ext cx="5227319" cy="4787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Dr Roger Roland PFEIFFER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Luxembourgeois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Economiste des Transports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Consultant international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basé à Berlin (RFA)</a:t>
          </a:r>
          <a:endParaRPr lang="fr-FR" sz="1900" kern="1200" dirty="0"/>
        </a:p>
      </dsp:txBody>
      <dsp:txXfrm>
        <a:off x="2240280" y="42849"/>
        <a:ext cx="5227319" cy="2274265"/>
      </dsp:txXfrm>
    </dsp:sp>
    <dsp:sp modelId="{95B159E8-9E2A-4005-8E27-D0A3689F0B78}">
      <dsp:nvSpPr>
        <dsp:cNvPr id="0" name=""/>
        <dsp:cNvSpPr/>
      </dsp:nvSpPr>
      <dsp:spPr>
        <a:xfrm>
          <a:off x="1176147" y="2110407"/>
          <a:ext cx="2128266" cy="25570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CA4D5-5DF9-4A24-9B33-EAACA0699937}">
      <dsp:nvSpPr>
        <dsp:cNvPr id="0" name=""/>
        <dsp:cNvSpPr/>
      </dsp:nvSpPr>
      <dsp:spPr>
        <a:xfrm>
          <a:off x="2240280" y="2091540"/>
          <a:ext cx="5227319" cy="2594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TCHAPA TCHOUAWOU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/>
            <a:t>Camerounais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Inspecteur Principal des Douanes de classe exceptionnelle retraité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Expert en Douane agréé CEMAC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Consultant international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basé à Douala (CMR)</a:t>
          </a:r>
          <a:endParaRPr lang="fr-FR" sz="1900" kern="1200" dirty="0"/>
        </a:p>
      </dsp:txBody>
      <dsp:txXfrm>
        <a:off x="2240280" y="2091540"/>
        <a:ext cx="5227319" cy="2594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A7BD-12E9-495F-8040-738B984B110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FINANCES</a:t>
          </a:r>
          <a:endParaRPr lang="fr-FR" sz="1600" kern="1200" dirty="0"/>
        </a:p>
      </dsp:txBody>
      <dsp:txXfrm>
        <a:off x="3210560" y="987551"/>
        <a:ext cx="1219200" cy="1016000"/>
      </dsp:txXfrm>
    </dsp:sp>
    <dsp:sp modelId="{6A652B10-0ABA-41D3-8F4A-4252BF405667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LOGISTIQUE</a:t>
          </a:r>
          <a:endParaRPr lang="fr-FR" sz="1600" kern="1200" dirty="0"/>
        </a:p>
      </dsp:txBody>
      <dsp:txXfrm>
        <a:off x="2153920" y="2600960"/>
        <a:ext cx="1828800" cy="894080"/>
      </dsp:txXfrm>
    </dsp:sp>
    <dsp:sp modelId="{55DD752F-EE82-452E-8A87-E6393F158E5C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DOUANES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TRANSIT</a:t>
          </a:r>
          <a:endParaRPr lang="fr-FR" sz="1600" kern="1200" dirty="0"/>
        </a:p>
      </dsp:txBody>
      <dsp:txXfrm>
        <a:off x="1666240" y="987551"/>
        <a:ext cx="1219200" cy="1016000"/>
      </dsp:txXfrm>
    </dsp:sp>
    <dsp:sp modelId="{FF001175-0786-4740-ACD6-D6F38D07149F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0857-7B8B-45DF-BF6C-4C47F78C267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D945A-4F50-4785-AC3E-A7EA3DC7EA72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49E35-4E1B-4A5A-BA0C-CE19F338DB98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G.T.S  Sarl</a:t>
          </a:r>
          <a:endParaRPr lang="fr-FR" sz="1900" b="1" kern="1200" dirty="0"/>
        </a:p>
      </dsp:txBody>
      <dsp:txXfrm>
        <a:off x="0" y="3059187"/>
        <a:ext cx="6096000" cy="542210"/>
      </dsp:txXfrm>
    </dsp:sp>
    <dsp:sp modelId="{1671AAB5-7447-42A9-B423-DB44C281993E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GLOBAL  TECHNOLOGIES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&amp;  SERVICES</a:t>
          </a:r>
          <a:endParaRPr lang="fr-FR" sz="1200" b="1" kern="1200" dirty="0"/>
        </a:p>
      </dsp:txBody>
      <dsp:txXfrm>
        <a:off x="0" y="3581316"/>
        <a:ext cx="3047999" cy="461883"/>
      </dsp:txXfrm>
    </dsp:sp>
    <dsp:sp modelId="{71F4A8F1-67E7-433B-83C1-1AF1FD359FD5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DOUALA - CAMEROUN</a:t>
          </a:r>
          <a:endParaRPr lang="fr-FR" sz="1200" b="1" kern="1200" dirty="0"/>
        </a:p>
      </dsp:txBody>
      <dsp:txXfrm>
        <a:off x="3048000" y="3581316"/>
        <a:ext cx="3047999" cy="461883"/>
      </dsp:txXfrm>
    </dsp:sp>
    <dsp:sp modelId="{D8B40806-5FE0-4A32-8205-6406BD19FD14}">
      <dsp:nvSpPr>
        <dsp:cNvPr id="0" name=""/>
        <dsp:cNvSpPr/>
      </dsp:nvSpPr>
      <dsp:spPr>
        <a:xfrm rot="10800000">
          <a:off x="0" y="157163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A.G.I.S  Sarl</a:t>
          </a:r>
          <a:endParaRPr lang="fr-FR" sz="1900" b="1" kern="1200" dirty="0"/>
        </a:p>
      </dsp:txBody>
      <dsp:txXfrm rot="-10800000">
        <a:off x="0" y="1571633"/>
        <a:ext cx="6096000" cy="542047"/>
      </dsp:txXfrm>
    </dsp:sp>
    <dsp:sp modelId="{E9DE67CA-E50D-4D90-A0E1-05598F4999F4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AFRICAN  GROUP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smtClean="0"/>
            <a:t>FOR  </a:t>
          </a:r>
          <a:r>
            <a:rPr lang="fr-FR" sz="1200" b="1" kern="1200" dirty="0" smtClean="0"/>
            <a:t>INTERNATIONAL  STUDIES</a:t>
          </a:r>
          <a:endParaRPr lang="fr-FR" sz="1200" kern="1200" dirty="0"/>
        </a:p>
      </dsp:txBody>
      <dsp:txXfrm>
        <a:off x="0" y="2072001"/>
        <a:ext cx="3047999" cy="461744"/>
      </dsp:txXfrm>
    </dsp:sp>
    <dsp:sp modelId="{35834962-664E-42E9-B05D-336BAD954E75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YAOUNDE- CAMEROUN</a:t>
          </a:r>
          <a:endParaRPr lang="fr-FR" sz="1200" kern="1200" dirty="0"/>
        </a:p>
      </dsp:txBody>
      <dsp:txXfrm>
        <a:off x="3048000" y="2072001"/>
        <a:ext cx="3047999" cy="461744"/>
      </dsp:txXfrm>
    </dsp:sp>
    <dsp:sp modelId="{0D1DFF0B-AD00-4266-B4EA-BC39D0B5A9F3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T.P.G.P Sarl</a:t>
          </a:r>
          <a:endParaRPr lang="fr-FR" sz="1900" b="1" kern="1200" dirty="0"/>
        </a:p>
      </dsp:txBody>
      <dsp:txXfrm rot="-10800000">
        <a:off x="0" y="718"/>
        <a:ext cx="6096000" cy="542047"/>
      </dsp:txXfrm>
    </dsp:sp>
    <dsp:sp modelId="{95BA2AF8-37D5-44D4-831E-DA85113B1F6F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TRAVAILLER  PLUS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ET  GAGNER  PLUS</a:t>
          </a:r>
          <a:endParaRPr lang="fr-FR" sz="1200" kern="1200" dirty="0"/>
        </a:p>
      </dsp:txBody>
      <dsp:txXfrm>
        <a:off x="0" y="542766"/>
        <a:ext cx="3047999" cy="461744"/>
      </dsp:txXfrm>
    </dsp:sp>
    <dsp:sp modelId="{30C91992-9AEB-4574-BAD8-65A788529DDA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PARIS - FRANCE</a:t>
          </a:r>
          <a:endParaRPr lang="fr-FR" sz="1200" kern="1200" dirty="0"/>
        </a:p>
      </dsp:txBody>
      <dsp:txXfrm>
        <a:off x="3048000" y="542766"/>
        <a:ext cx="3047999" cy="46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57A4B-4980-4C0F-8068-14C07C20FB48}">
      <dsp:nvSpPr>
        <dsp:cNvPr id="0" name=""/>
        <dsp:cNvSpPr/>
      </dsp:nvSpPr>
      <dsp:spPr>
        <a:xfrm>
          <a:off x="1012527" y="1870851"/>
          <a:ext cx="1372031" cy="797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1030881" y="1889205"/>
        <a:ext cx="1335323" cy="589960"/>
      </dsp:txXfrm>
    </dsp:sp>
    <dsp:sp modelId="{C75A2D2C-90EE-4F2F-9563-DCA0C62D95E8}">
      <dsp:nvSpPr>
        <dsp:cNvPr id="0" name=""/>
        <dsp:cNvSpPr/>
      </dsp:nvSpPr>
      <dsp:spPr>
        <a:xfrm>
          <a:off x="2779877" y="1611798"/>
          <a:ext cx="3934565" cy="3934565"/>
        </a:xfrm>
        <a:prstGeom prst="leftCircularArrow">
          <a:avLst>
            <a:gd name="adj1" fmla="val 1958"/>
            <a:gd name="adj2" fmla="val 234333"/>
            <a:gd name="adj3" fmla="val 3287731"/>
            <a:gd name="adj4" fmla="val 10302377"/>
            <a:gd name="adj5" fmla="val 22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432E1-5C9E-45CB-A884-386CFB5F5D61}">
      <dsp:nvSpPr>
        <dsp:cNvPr id="0" name=""/>
        <dsp:cNvSpPr/>
      </dsp:nvSpPr>
      <dsp:spPr>
        <a:xfrm>
          <a:off x="500041" y="508974"/>
          <a:ext cx="2539722" cy="3334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AU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SERVICE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L’ENTREPRISE</a:t>
          </a:r>
          <a:endParaRPr lang="fr-FR" sz="2000" b="1" kern="1200" dirty="0"/>
        </a:p>
      </dsp:txBody>
      <dsp:txXfrm>
        <a:off x="574427" y="583360"/>
        <a:ext cx="2390950" cy="3185243"/>
      </dsp:txXfrm>
    </dsp:sp>
    <dsp:sp modelId="{A50C9C54-7C62-49E6-97EC-EF3B666D740D}">
      <dsp:nvSpPr>
        <dsp:cNvPr id="0" name=""/>
        <dsp:cNvSpPr/>
      </dsp:nvSpPr>
      <dsp:spPr>
        <a:xfrm flipV="1">
          <a:off x="4783533" y="3146154"/>
          <a:ext cx="1462058" cy="4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36C57-F507-4A5B-89B1-28F22ECBF3E9}">
      <dsp:nvSpPr>
        <dsp:cNvPr id="0" name=""/>
        <dsp:cNvSpPr/>
      </dsp:nvSpPr>
      <dsp:spPr>
        <a:xfrm>
          <a:off x="4786325" y="2143122"/>
          <a:ext cx="2489288" cy="2859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ET  POUR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 LA DEFENSE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DE L’ENTREPRENARIAT</a:t>
          </a:r>
          <a:endParaRPr lang="fr-FR" sz="1500" b="1" kern="1200" dirty="0"/>
        </a:p>
      </dsp:txBody>
      <dsp:txXfrm>
        <a:off x="4859234" y="2216031"/>
        <a:ext cx="2343470" cy="2713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4D5A1-300D-4853-9A77-9873D7A0C113}">
      <dsp:nvSpPr>
        <dsp:cNvPr id="0" name=""/>
        <dsp:cNvSpPr/>
      </dsp:nvSpPr>
      <dsp:spPr>
        <a:xfrm>
          <a:off x="3321360" y="1922"/>
          <a:ext cx="1446154" cy="679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</a:t>
          </a:r>
          <a:endParaRPr lang="fr-FR" sz="1400" b="1" kern="1200" dirty="0"/>
        </a:p>
      </dsp:txBody>
      <dsp:txXfrm>
        <a:off x="3354514" y="35076"/>
        <a:ext cx="1379846" cy="612853"/>
      </dsp:txXfrm>
    </dsp:sp>
    <dsp:sp modelId="{DA0D8277-BD67-4B8F-A3A9-996FF60C9192}">
      <dsp:nvSpPr>
        <dsp:cNvPr id="0" name=""/>
        <dsp:cNvSpPr/>
      </dsp:nvSpPr>
      <dsp:spPr>
        <a:xfrm>
          <a:off x="1688475" y="342679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084730" y="114172"/>
              </a:moveTo>
              <a:arcTo wR="2359627" hR="2359627" stAng="17273779" swAng="85588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F3515-8257-4441-B70D-9229FEC3DDC8}">
      <dsp:nvSpPr>
        <dsp:cNvPr id="0" name=""/>
        <dsp:cNvSpPr/>
      </dsp:nvSpPr>
      <dsp:spPr>
        <a:xfrm>
          <a:off x="4833241" y="707942"/>
          <a:ext cx="1791659" cy="679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ETUDE FAISABILITE</a:t>
          </a:r>
          <a:endParaRPr lang="fr-FR" sz="1400" b="1" kern="1200" dirty="0"/>
        </a:p>
      </dsp:txBody>
      <dsp:txXfrm>
        <a:off x="4866395" y="741096"/>
        <a:ext cx="1725351" cy="612853"/>
      </dsp:txXfrm>
    </dsp:sp>
    <dsp:sp modelId="{7C142DF2-6B23-4A2B-AC8F-322FED9FA6C7}">
      <dsp:nvSpPr>
        <dsp:cNvPr id="0" name=""/>
        <dsp:cNvSpPr/>
      </dsp:nvSpPr>
      <dsp:spPr>
        <a:xfrm>
          <a:off x="1684448" y="339224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4326659" y="1056312"/>
              </a:moveTo>
              <a:arcTo wR="2359627" hR="2359627" stAng="19588341" swAng="145796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37506-2F3D-4613-85F6-1FC9AB81B5CE}">
      <dsp:nvSpPr>
        <dsp:cNvPr id="0" name=""/>
        <dsp:cNvSpPr/>
      </dsp:nvSpPr>
      <dsp:spPr>
        <a:xfrm>
          <a:off x="5270340" y="2330444"/>
          <a:ext cx="2267449" cy="74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RESTRUCTURATION ENTREPRISES</a:t>
          </a:r>
          <a:endParaRPr lang="fr-FR" sz="1400" b="1" kern="1200" dirty="0"/>
        </a:p>
      </dsp:txBody>
      <dsp:txXfrm>
        <a:off x="5306531" y="2366635"/>
        <a:ext cx="2195067" cy="668990"/>
      </dsp:txXfrm>
    </dsp:sp>
    <dsp:sp modelId="{2CD0ABE9-F58D-4D91-95DE-AD9A410A07EA}">
      <dsp:nvSpPr>
        <dsp:cNvPr id="0" name=""/>
        <dsp:cNvSpPr/>
      </dsp:nvSpPr>
      <dsp:spPr>
        <a:xfrm>
          <a:off x="1673352" y="422571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4700576" y="2655944"/>
              </a:moveTo>
              <a:arcTo wR="2359627" hR="2359627" stAng="432847" swAng="96724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6A2EA-AA9B-4D80-B9DD-FFA522EC1AA9}">
      <dsp:nvSpPr>
        <dsp:cNvPr id="0" name=""/>
        <dsp:cNvSpPr/>
      </dsp:nvSpPr>
      <dsp:spPr>
        <a:xfrm>
          <a:off x="5043995" y="3723049"/>
          <a:ext cx="1787929" cy="848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CONSEIL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EN GESTION</a:t>
          </a:r>
          <a:endParaRPr lang="fr-FR" sz="1400" b="1" kern="1200" dirty="0"/>
        </a:p>
      </dsp:txBody>
      <dsp:txXfrm>
        <a:off x="5085438" y="3764492"/>
        <a:ext cx="1705043" cy="766079"/>
      </dsp:txXfrm>
    </dsp:sp>
    <dsp:sp modelId="{7BE29B84-B01B-4C42-8CD8-59B3E363DFBA}">
      <dsp:nvSpPr>
        <dsp:cNvPr id="0" name=""/>
        <dsp:cNvSpPr/>
      </dsp:nvSpPr>
      <dsp:spPr>
        <a:xfrm>
          <a:off x="1759071" y="313917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755309" y="4262235"/>
              </a:moveTo>
              <a:arcTo wR="2359627" hR="2359627" stAng="3224257" swAng="10006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BA0ED-B4DF-4561-BBFA-4A1B880B0F64}">
      <dsp:nvSpPr>
        <dsp:cNvPr id="0" name=""/>
        <dsp:cNvSpPr/>
      </dsp:nvSpPr>
      <dsp:spPr>
        <a:xfrm>
          <a:off x="3185778" y="4721178"/>
          <a:ext cx="1717317" cy="679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CONSEIL EN ORGANSATION</a:t>
          </a:r>
          <a:endParaRPr lang="fr-FR" sz="1400" b="1" kern="1200" dirty="0"/>
        </a:p>
      </dsp:txBody>
      <dsp:txXfrm>
        <a:off x="3218932" y="4754332"/>
        <a:ext cx="1651009" cy="612853"/>
      </dsp:txXfrm>
    </dsp:sp>
    <dsp:sp modelId="{F582B323-475E-4DF7-889D-9D13E95DB984}">
      <dsp:nvSpPr>
        <dsp:cNvPr id="0" name=""/>
        <dsp:cNvSpPr/>
      </dsp:nvSpPr>
      <dsp:spPr>
        <a:xfrm>
          <a:off x="1824690" y="401419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1355908" y="4495135"/>
              </a:moveTo>
              <a:arcTo wR="2359627" hR="2359627" stAng="6910452" swAng="81873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AE8D3-8D57-4348-816A-8FDC4BEDF380}">
      <dsp:nvSpPr>
        <dsp:cNvPr id="0" name=""/>
        <dsp:cNvSpPr/>
      </dsp:nvSpPr>
      <dsp:spPr>
        <a:xfrm>
          <a:off x="1188315" y="3714761"/>
          <a:ext cx="2089467" cy="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MISE EN PLACE CONCEPTIONS LOGISTIQUES</a:t>
          </a:r>
          <a:endParaRPr lang="fr-FR" sz="1400" b="1" kern="1200" dirty="0"/>
        </a:p>
      </dsp:txBody>
      <dsp:txXfrm>
        <a:off x="1231328" y="3757774"/>
        <a:ext cx="2003441" cy="795104"/>
      </dsp:txXfrm>
    </dsp:sp>
    <dsp:sp modelId="{B83DD2DA-5D8A-49D5-8CAA-65E6D69DF485}">
      <dsp:nvSpPr>
        <dsp:cNvPr id="0" name=""/>
        <dsp:cNvSpPr/>
      </dsp:nvSpPr>
      <dsp:spPr>
        <a:xfrm>
          <a:off x="1605560" y="120438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344788" y="3587743"/>
              </a:moveTo>
              <a:arcTo wR="2359627" hR="2359627" stAng="8918173" swAng="110626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DCAA6-F09D-442E-BB4D-FD22607F7539}">
      <dsp:nvSpPr>
        <dsp:cNvPr id="0" name=""/>
        <dsp:cNvSpPr/>
      </dsp:nvSpPr>
      <dsp:spPr>
        <a:xfrm>
          <a:off x="40346" y="2170118"/>
          <a:ext cx="3214723" cy="830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DOCUMENTATION  NUMERIQUE ET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ASSISTANCE  EN LIGNE </a:t>
          </a:r>
          <a:endParaRPr lang="fr-FR" sz="1400" b="1" kern="1200" dirty="0"/>
        </a:p>
      </dsp:txBody>
      <dsp:txXfrm>
        <a:off x="80876" y="2210648"/>
        <a:ext cx="3133663" cy="749201"/>
      </dsp:txXfrm>
    </dsp:sp>
    <dsp:sp modelId="{786070F5-AD65-4109-BFA4-E723E04976DA}">
      <dsp:nvSpPr>
        <dsp:cNvPr id="0" name=""/>
        <dsp:cNvSpPr/>
      </dsp:nvSpPr>
      <dsp:spPr>
        <a:xfrm>
          <a:off x="1583107" y="557288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124279" y="1603940"/>
              </a:moveTo>
              <a:arcTo wR="2359627" hR="2359627" stAng="11920708" swAng="13480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99063-E6CA-4BEC-8859-B56EBB2F33B8}">
      <dsp:nvSpPr>
        <dsp:cNvPr id="0" name=""/>
        <dsp:cNvSpPr/>
      </dsp:nvSpPr>
      <dsp:spPr>
        <a:xfrm>
          <a:off x="1624242" y="750575"/>
          <a:ext cx="1616352" cy="60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AUDIT</a:t>
          </a:r>
          <a:endParaRPr lang="fr-FR" sz="1800" b="1" kern="1200" dirty="0"/>
        </a:p>
      </dsp:txBody>
      <dsp:txXfrm>
        <a:off x="1653860" y="780193"/>
        <a:ext cx="1557116" cy="547493"/>
      </dsp:txXfrm>
    </dsp:sp>
    <dsp:sp modelId="{F0FD8BA4-838B-49A0-9E09-171970C4C227}">
      <dsp:nvSpPr>
        <dsp:cNvPr id="0" name=""/>
        <dsp:cNvSpPr/>
      </dsp:nvSpPr>
      <dsp:spPr>
        <a:xfrm>
          <a:off x="1892825" y="263552"/>
          <a:ext cx="4719255" cy="4719255"/>
        </a:xfrm>
        <a:custGeom>
          <a:avLst/>
          <a:gdLst/>
          <a:ahLst/>
          <a:cxnLst/>
          <a:rect l="0" t="0" r="0" b="0"/>
          <a:pathLst>
            <a:path>
              <a:moveTo>
                <a:pt x="928587" y="483470"/>
              </a:moveTo>
              <a:arcTo wR="2359627" hR="2359627" stAng="13959923" swAng="83712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99E3-77DB-4291-B6A1-65675111C759}">
      <dsp:nvSpPr>
        <dsp:cNvPr id="0" name=""/>
        <dsp:cNvSpPr/>
      </dsp:nvSpPr>
      <dsp:spPr>
        <a:xfrm rot="16200000">
          <a:off x="-908404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18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dirty="0" smtClean="0"/>
            <a:t>VADEMECUM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dirty="0" smtClean="0"/>
            <a:t>DU CHEF DE BUREAU, DU CHEF DE SECTEUR DES DOUANES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 rot="5400000">
        <a:off x="919" y="841375"/>
        <a:ext cx="2388229" cy="2524126"/>
      </dsp:txXfrm>
    </dsp:sp>
    <dsp:sp modelId="{9E65F65B-4FEF-4DE4-80AE-C6BD3A8DBD8C}">
      <dsp:nvSpPr>
        <dsp:cNvPr id="0" name=""/>
        <dsp:cNvSpPr/>
      </dsp:nvSpPr>
      <dsp:spPr>
        <a:xfrm rot="16200000">
          <a:off x="1658942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18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dirty="0" smtClean="0"/>
            <a:t>VADEMECUM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dirty="0" smtClean="0"/>
            <a:t>DE L’AGENT DES DOUANES, DE L’AGENT DE TRANSIT, DE L’AGENT DES TRANSPORTS, DE L’AGENT DES PROFESSIONS MARITIMES ET PARAMARITIMES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 rot="5400000">
        <a:off x="2568265" y="841375"/>
        <a:ext cx="2388229" cy="2524126"/>
      </dsp:txXfrm>
    </dsp:sp>
    <dsp:sp modelId="{E54AB0FA-D220-4805-A2E2-320F55ECE075}">
      <dsp:nvSpPr>
        <dsp:cNvPr id="0" name=""/>
        <dsp:cNvSpPr/>
      </dsp:nvSpPr>
      <dsp:spPr>
        <a:xfrm rot="16200000">
          <a:off x="4226288" y="909323"/>
          <a:ext cx="4206876" cy="23882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18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EN PROJET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VADEMECUM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DE L’USAGER  DES DOUANES</a:t>
          </a:r>
          <a:endParaRPr lang="fr-FR" sz="1500" kern="1200" dirty="0"/>
        </a:p>
      </dsp:txBody>
      <dsp:txXfrm rot="5400000">
        <a:off x="5135611" y="841375"/>
        <a:ext cx="2388229" cy="2524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86577-36F6-40F0-8AC3-46AF331F03C3}">
      <dsp:nvSpPr>
        <dsp:cNvPr id="0" name=""/>
        <dsp:cNvSpPr/>
      </dsp:nvSpPr>
      <dsp:spPr>
        <a:xfrm rot="3062367">
          <a:off x="2290698" y="3591217"/>
          <a:ext cx="887240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887240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D46E-411F-430C-9F2F-6DDBA19A10F8}">
      <dsp:nvSpPr>
        <dsp:cNvPr id="0" name=""/>
        <dsp:cNvSpPr/>
      </dsp:nvSpPr>
      <dsp:spPr>
        <a:xfrm rot="660754">
          <a:off x="2571994" y="2846466"/>
          <a:ext cx="1603752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603752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1024-D353-48D0-A9B1-B3A03B3B0A65}">
      <dsp:nvSpPr>
        <dsp:cNvPr id="0" name=""/>
        <dsp:cNvSpPr/>
      </dsp:nvSpPr>
      <dsp:spPr>
        <a:xfrm rot="20344339">
          <a:off x="2525373" y="1964719"/>
          <a:ext cx="1861121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861121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2256C-F9AB-4CF6-A262-4ACD85A9ECCF}">
      <dsp:nvSpPr>
        <dsp:cNvPr id="0" name=""/>
        <dsp:cNvSpPr/>
      </dsp:nvSpPr>
      <dsp:spPr>
        <a:xfrm rot="18259825">
          <a:off x="2139331" y="1437992"/>
          <a:ext cx="1053727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053727" y="23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3A94-E875-4B45-9D38-11DF690F93D9}">
      <dsp:nvSpPr>
        <dsp:cNvPr id="0" name=""/>
        <dsp:cNvSpPr/>
      </dsp:nvSpPr>
      <dsp:spPr>
        <a:xfrm>
          <a:off x="1333408" y="1735250"/>
          <a:ext cx="1961703" cy="19617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E5DD-A1AE-4992-B554-5BE137ACF3B3}">
      <dsp:nvSpPr>
        <dsp:cNvPr id="0" name=""/>
        <dsp:cNvSpPr/>
      </dsp:nvSpPr>
      <dsp:spPr>
        <a:xfrm>
          <a:off x="2681081" y="-119185"/>
          <a:ext cx="1274479" cy="1251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DOUANES</a:t>
          </a:r>
          <a:endParaRPr lang="fr-FR" sz="1200" b="1" kern="1200" dirty="0"/>
        </a:p>
      </dsp:txBody>
      <dsp:txXfrm>
        <a:off x="2867724" y="64145"/>
        <a:ext cx="901193" cy="885197"/>
      </dsp:txXfrm>
    </dsp:sp>
    <dsp:sp modelId="{42DF806B-614C-4517-BBB7-14A9888A2A14}">
      <dsp:nvSpPr>
        <dsp:cNvPr id="0" name=""/>
        <dsp:cNvSpPr/>
      </dsp:nvSpPr>
      <dsp:spPr>
        <a:xfrm>
          <a:off x="4286284" y="857254"/>
          <a:ext cx="1177022" cy="1177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TRANSIT</a:t>
          </a:r>
          <a:endParaRPr lang="fr-FR" sz="1200" b="1" kern="1200" dirty="0"/>
        </a:p>
      </dsp:txBody>
      <dsp:txXfrm>
        <a:off x="4458655" y="1029625"/>
        <a:ext cx="832280" cy="832280"/>
      </dsp:txXfrm>
    </dsp:sp>
    <dsp:sp modelId="{18AFD7EE-312C-4451-B83B-F67F36171718}">
      <dsp:nvSpPr>
        <dsp:cNvPr id="0" name=""/>
        <dsp:cNvSpPr/>
      </dsp:nvSpPr>
      <dsp:spPr>
        <a:xfrm>
          <a:off x="4143404" y="2428887"/>
          <a:ext cx="1627174" cy="1498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TRANSPORTS</a:t>
          </a:r>
          <a:endParaRPr lang="fr-FR" sz="1100" b="1" kern="1200" dirty="0"/>
        </a:p>
      </dsp:txBody>
      <dsp:txXfrm>
        <a:off x="4381698" y="2648355"/>
        <a:ext cx="1150586" cy="1059683"/>
      </dsp:txXfrm>
    </dsp:sp>
    <dsp:sp modelId="{DF7C0A46-D300-4B34-B74D-B92C73D7DC9C}">
      <dsp:nvSpPr>
        <dsp:cNvPr id="0" name=""/>
        <dsp:cNvSpPr/>
      </dsp:nvSpPr>
      <dsp:spPr>
        <a:xfrm>
          <a:off x="2714650" y="3786211"/>
          <a:ext cx="1594347" cy="158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LOGISTIQUE</a:t>
          </a:r>
          <a:endParaRPr lang="fr-FR" sz="1100" b="1" kern="1200" dirty="0"/>
        </a:p>
      </dsp:txBody>
      <dsp:txXfrm>
        <a:off x="2948137" y="4017638"/>
        <a:ext cx="1127373" cy="111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D3C99-80A1-4A39-BF11-C3D525060E0F}">
      <dsp:nvSpPr>
        <dsp:cNvPr id="0" name=""/>
        <dsp:cNvSpPr/>
      </dsp:nvSpPr>
      <dsp:spPr>
        <a:xfrm rot="10800000">
          <a:off x="1433052" y="248"/>
          <a:ext cx="4085539" cy="16159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59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FONDAMENTALE</a:t>
          </a:r>
          <a:endParaRPr lang="fr-FR" sz="2400" kern="1200" dirty="0"/>
        </a:p>
      </dsp:txBody>
      <dsp:txXfrm rot="10800000">
        <a:off x="1837040" y="248"/>
        <a:ext cx="3681551" cy="1615952"/>
      </dsp:txXfrm>
    </dsp:sp>
    <dsp:sp modelId="{8FED108B-213B-4171-9F3A-FECBCE9F9DDA}">
      <dsp:nvSpPr>
        <dsp:cNvPr id="0" name=""/>
        <dsp:cNvSpPr/>
      </dsp:nvSpPr>
      <dsp:spPr>
        <a:xfrm>
          <a:off x="625076" y="248"/>
          <a:ext cx="1615952" cy="16159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D1645-A769-43D9-B17D-65EA89CA0698}">
      <dsp:nvSpPr>
        <dsp:cNvPr id="0" name=""/>
        <dsp:cNvSpPr/>
      </dsp:nvSpPr>
      <dsp:spPr>
        <a:xfrm rot="10800000">
          <a:off x="1433052" y="2098574"/>
          <a:ext cx="4085539" cy="16159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590" tIns="121920" rIns="227584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3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kern="1200" dirty="0" smtClean="0"/>
            <a:t>A LA CARTE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 rot="10800000">
        <a:off x="1837040" y="2098574"/>
        <a:ext cx="3681551" cy="1615952"/>
      </dsp:txXfrm>
    </dsp:sp>
    <dsp:sp modelId="{2E27E3F9-A3E2-4771-8034-DF4F4073AC56}">
      <dsp:nvSpPr>
        <dsp:cNvPr id="0" name=""/>
        <dsp:cNvSpPr/>
      </dsp:nvSpPr>
      <dsp:spPr>
        <a:xfrm>
          <a:off x="535875" y="2098823"/>
          <a:ext cx="1615952" cy="16159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AB53-D614-4778-84A1-02080EAA2412}">
      <dsp:nvSpPr>
        <dsp:cNvPr id="0" name=""/>
        <dsp:cNvSpPr/>
      </dsp:nvSpPr>
      <dsp:spPr>
        <a:xfrm>
          <a:off x="2929651" y="24368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GESTION DES  PROCEDURES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IMPORT</a:t>
          </a:r>
          <a:endParaRPr lang="fr-FR" sz="600" b="1" kern="1200" dirty="0"/>
        </a:p>
      </dsp:txBody>
      <dsp:txXfrm>
        <a:off x="3331725" y="828516"/>
        <a:ext cx="804148" cy="804148"/>
      </dsp:txXfrm>
    </dsp:sp>
    <dsp:sp modelId="{2D9C9AE8-5E28-4306-9A02-21E5D2271DAE}">
      <dsp:nvSpPr>
        <dsp:cNvPr id="0" name=""/>
        <dsp:cNvSpPr/>
      </dsp:nvSpPr>
      <dsp:spPr>
        <a:xfrm>
          <a:off x="2114535" y="161449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516609" y="2418638"/>
        <a:ext cx="804148" cy="804148"/>
      </dsp:txXfrm>
    </dsp:sp>
    <dsp:sp modelId="{C4C8B5FE-E126-45B5-9D64-384F2E6D3BA0}">
      <dsp:nvSpPr>
        <dsp:cNvPr id="0" name=""/>
        <dsp:cNvSpPr/>
      </dsp:nvSpPr>
      <dsp:spPr>
        <a:xfrm rot="10800000">
          <a:off x="2929651" y="1632664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smtClean="0"/>
            <a:t>GESTION DES  PROCEDURES</a:t>
          </a:r>
          <a:endParaRPr lang="fr-FR" sz="600" b="1" kern="1200" dirty="0" smtClean="0"/>
        </a:p>
      </dsp:txBody>
      <dsp:txXfrm rot="10800000">
        <a:off x="3331725" y="1632664"/>
        <a:ext cx="804148" cy="804148"/>
      </dsp:txXfrm>
    </dsp:sp>
    <dsp:sp modelId="{9F091C66-BD19-45B3-9972-89EFE5EBB47A}">
      <dsp:nvSpPr>
        <dsp:cNvPr id="0" name=""/>
        <dsp:cNvSpPr/>
      </dsp:nvSpPr>
      <dsp:spPr>
        <a:xfrm>
          <a:off x="3757602" y="161449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GESTION DES   ENQUETES ET CONTROLES DOUANIERS</a:t>
          </a:r>
        </a:p>
      </dsp:txBody>
      <dsp:txXfrm>
        <a:off x="4159676" y="2418638"/>
        <a:ext cx="804148" cy="804148"/>
      </dsp:txXfrm>
    </dsp:sp>
    <dsp:sp modelId="{946C2A45-F22D-4921-BB5A-A2468A33B1BF}">
      <dsp:nvSpPr>
        <dsp:cNvPr id="0" name=""/>
        <dsp:cNvSpPr/>
      </dsp:nvSpPr>
      <dsp:spPr>
        <a:xfrm>
          <a:off x="1321355" y="324096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b="1" kern="1200" dirty="0"/>
        </a:p>
      </dsp:txBody>
      <dsp:txXfrm>
        <a:off x="1723429" y="4045108"/>
        <a:ext cx="804148" cy="804148"/>
      </dsp:txXfrm>
    </dsp:sp>
    <dsp:sp modelId="{0EECDAB8-28C8-430E-B332-1ECCD5D38515}">
      <dsp:nvSpPr>
        <dsp:cNvPr id="0" name=""/>
        <dsp:cNvSpPr/>
      </dsp:nvSpPr>
      <dsp:spPr>
        <a:xfrm rot="10800000">
          <a:off x="2125503" y="324096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GESTION DES  PROCEDURES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CONTENTIEUSES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 rot="10800000">
        <a:off x="2527577" y="3240960"/>
        <a:ext cx="804148" cy="804148"/>
      </dsp:txXfrm>
    </dsp:sp>
    <dsp:sp modelId="{8E1B74FB-EC63-41D0-98D2-3BC9667C0074}">
      <dsp:nvSpPr>
        <dsp:cNvPr id="0" name=""/>
        <dsp:cNvSpPr/>
      </dsp:nvSpPr>
      <dsp:spPr>
        <a:xfrm>
          <a:off x="2114535" y="161449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GESTION DES  PROCEDURES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EXPORT</a:t>
          </a:r>
          <a:endParaRPr lang="fr-FR" sz="600" b="1" kern="1200" dirty="0"/>
        </a:p>
      </dsp:txBody>
      <dsp:txXfrm>
        <a:off x="2516609" y="2418638"/>
        <a:ext cx="804148" cy="804148"/>
      </dsp:txXfrm>
    </dsp:sp>
    <dsp:sp modelId="{5381DBAD-F727-4D15-B8B7-7E4A851ADD82}">
      <dsp:nvSpPr>
        <dsp:cNvPr id="0" name=""/>
        <dsp:cNvSpPr/>
      </dsp:nvSpPr>
      <dsp:spPr>
        <a:xfrm rot="10800000">
          <a:off x="3733800" y="3240960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GESTION DES  PROCEDURES DU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b="1" kern="1200" dirty="0" smtClean="0"/>
            <a:t>TRANSIT</a:t>
          </a:r>
          <a:endParaRPr lang="fr-FR" sz="600" b="1" kern="1200" dirty="0"/>
        </a:p>
      </dsp:txBody>
      <dsp:txXfrm rot="10800000">
        <a:off x="4135874" y="3240960"/>
        <a:ext cx="804148" cy="804148"/>
      </dsp:txXfrm>
    </dsp:sp>
    <dsp:sp modelId="{5D3FFAFC-E5CF-4B3A-9E2B-212EB3DD1B34}">
      <dsp:nvSpPr>
        <dsp:cNvPr id="0" name=""/>
        <dsp:cNvSpPr/>
      </dsp:nvSpPr>
      <dsp:spPr>
        <a:xfrm>
          <a:off x="4543432" y="3257558"/>
          <a:ext cx="1608296" cy="1608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DC091-9F7D-447D-927A-9C916054C615}">
      <dsp:nvSpPr>
        <dsp:cNvPr id="0" name=""/>
        <dsp:cNvSpPr/>
      </dsp:nvSpPr>
      <dsp:spPr>
        <a:xfrm>
          <a:off x="3490118" y="2193131"/>
          <a:ext cx="2680493" cy="26804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CHAINES DES PROCESSUS</a:t>
          </a:r>
          <a:endParaRPr lang="fr-FR" sz="1800" b="1" kern="1200" dirty="0"/>
        </a:p>
      </dsp:txBody>
      <dsp:txXfrm>
        <a:off x="4029016" y="2821024"/>
        <a:ext cx="1602697" cy="1377828"/>
      </dsp:txXfrm>
    </dsp:sp>
    <dsp:sp modelId="{B2562EE4-A916-4676-93CF-7C79D0CC3403}">
      <dsp:nvSpPr>
        <dsp:cNvPr id="0" name=""/>
        <dsp:cNvSpPr/>
      </dsp:nvSpPr>
      <dsp:spPr>
        <a:xfrm>
          <a:off x="1828787" y="1471610"/>
          <a:ext cx="2152992" cy="212534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PREPARATION DES CONTROLES</a:t>
          </a:r>
          <a:endParaRPr lang="fr-FR" sz="1000" b="1" kern="1200" dirty="0"/>
        </a:p>
      </dsp:txBody>
      <dsp:txXfrm>
        <a:off x="2367868" y="2009907"/>
        <a:ext cx="1074830" cy="1048754"/>
      </dsp:txXfrm>
    </dsp:sp>
    <dsp:sp modelId="{43AE4D2B-01DB-479F-A4CE-F111129F9A93}">
      <dsp:nvSpPr>
        <dsp:cNvPr id="0" name=""/>
        <dsp:cNvSpPr/>
      </dsp:nvSpPr>
      <dsp:spPr>
        <a:xfrm rot="20700000">
          <a:off x="3022449" y="214638"/>
          <a:ext cx="1910063" cy="19100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ARCHIVAGE DES DOSSIERS</a:t>
          </a:r>
          <a:endParaRPr lang="fr-FR" sz="1200" b="1" kern="1200" dirty="0"/>
        </a:p>
      </dsp:txBody>
      <dsp:txXfrm rot="-20700000">
        <a:off x="3441382" y="633571"/>
        <a:ext cx="1072197" cy="1072197"/>
      </dsp:txXfrm>
    </dsp:sp>
    <dsp:sp modelId="{243BB32E-40CF-4E01-8C27-AAD51457959E}">
      <dsp:nvSpPr>
        <dsp:cNvPr id="0" name=""/>
        <dsp:cNvSpPr/>
      </dsp:nvSpPr>
      <dsp:spPr>
        <a:xfrm>
          <a:off x="3291534" y="1784354"/>
          <a:ext cx="3431032" cy="3431032"/>
        </a:xfrm>
        <a:prstGeom prst="circularArrow">
          <a:avLst>
            <a:gd name="adj1" fmla="val 4688"/>
            <a:gd name="adj2" fmla="val 299029"/>
            <a:gd name="adj3" fmla="val 2530303"/>
            <a:gd name="adj4" fmla="val 158311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C820-2338-4067-9F26-621E6F52641A}">
      <dsp:nvSpPr>
        <dsp:cNvPr id="0" name=""/>
        <dsp:cNvSpPr/>
      </dsp:nvSpPr>
      <dsp:spPr>
        <a:xfrm>
          <a:off x="1585314" y="1125305"/>
          <a:ext cx="2492859" cy="24928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EA22-279B-4EDD-B28A-811CAC052CAE}">
      <dsp:nvSpPr>
        <dsp:cNvPr id="0" name=""/>
        <dsp:cNvSpPr/>
      </dsp:nvSpPr>
      <dsp:spPr>
        <a:xfrm>
          <a:off x="2580632" y="-206652"/>
          <a:ext cx="2687804" cy="26878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3AA33-7B4D-4638-A085-621E201657C4}">
      <dsp:nvSpPr>
        <dsp:cNvPr id="0" name=""/>
        <dsp:cNvSpPr/>
      </dsp:nvSpPr>
      <dsp:spPr>
        <a:xfrm>
          <a:off x="277848" y="0"/>
          <a:ext cx="5904656" cy="59046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8488-1AB2-4AC4-9601-F1D6499E236B}">
      <dsp:nvSpPr>
        <dsp:cNvPr id="0" name=""/>
        <dsp:cNvSpPr/>
      </dsp:nvSpPr>
      <dsp:spPr>
        <a:xfrm>
          <a:off x="3036740" y="388427"/>
          <a:ext cx="4211696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SICALIA</a:t>
          </a:r>
          <a:endParaRPr lang="fr-FR" sz="1400" b="1" kern="1200" dirty="0"/>
        </a:p>
      </dsp:txBody>
      <dsp:txXfrm>
        <a:off x="3053207" y="404894"/>
        <a:ext cx="4178762" cy="304392"/>
      </dsp:txXfrm>
    </dsp:sp>
    <dsp:sp modelId="{35BFE89D-4A03-4957-8247-B32702E999B0}">
      <dsp:nvSpPr>
        <dsp:cNvPr id="0" name=""/>
        <dsp:cNvSpPr/>
      </dsp:nvSpPr>
      <dsp:spPr>
        <a:xfrm>
          <a:off x="2999223" y="771376"/>
          <a:ext cx="4266158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BAT</a:t>
          </a:r>
          <a:endParaRPr lang="fr-FR" sz="1400" b="1" kern="1200" dirty="0"/>
        </a:p>
      </dsp:txBody>
      <dsp:txXfrm>
        <a:off x="3015690" y="787843"/>
        <a:ext cx="4233224" cy="304392"/>
      </dsp:txXfrm>
    </dsp:sp>
    <dsp:sp modelId="{80009AF8-0C21-4B52-A7D7-15D8945C5A1E}">
      <dsp:nvSpPr>
        <dsp:cNvPr id="0" name=""/>
        <dsp:cNvSpPr/>
      </dsp:nvSpPr>
      <dsp:spPr>
        <a:xfrm>
          <a:off x="2999223" y="1154330"/>
          <a:ext cx="4216263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CIMENCAM</a:t>
          </a:r>
          <a:endParaRPr lang="fr-FR" sz="1400" b="1" kern="1200" dirty="0"/>
        </a:p>
      </dsp:txBody>
      <dsp:txXfrm>
        <a:off x="3015690" y="1170797"/>
        <a:ext cx="4183329" cy="304392"/>
      </dsp:txXfrm>
    </dsp:sp>
    <dsp:sp modelId="{F3E42D04-4651-4440-96B3-D837DDBE4542}">
      <dsp:nvSpPr>
        <dsp:cNvPr id="0" name=""/>
        <dsp:cNvSpPr/>
      </dsp:nvSpPr>
      <dsp:spPr>
        <a:xfrm>
          <a:off x="2999223" y="1537280"/>
          <a:ext cx="4249501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ORANGE CAMEROUN</a:t>
          </a:r>
          <a:endParaRPr lang="fr-FR" sz="1400" b="1" kern="1200" dirty="0"/>
        </a:p>
      </dsp:txBody>
      <dsp:txXfrm>
        <a:off x="3015690" y="1553747"/>
        <a:ext cx="4216567" cy="304392"/>
      </dsp:txXfrm>
    </dsp:sp>
    <dsp:sp modelId="{82DFF12F-C131-42B6-B132-C69A34153B18}">
      <dsp:nvSpPr>
        <dsp:cNvPr id="0" name=""/>
        <dsp:cNvSpPr/>
      </dsp:nvSpPr>
      <dsp:spPr>
        <a:xfrm>
          <a:off x="2999223" y="1920233"/>
          <a:ext cx="4249501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AES SONEL</a:t>
          </a:r>
          <a:endParaRPr lang="fr-FR" sz="1400" b="1" kern="1200" dirty="0"/>
        </a:p>
      </dsp:txBody>
      <dsp:txXfrm>
        <a:off x="3015690" y="1936700"/>
        <a:ext cx="4216567" cy="304392"/>
      </dsp:txXfrm>
    </dsp:sp>
    <dsp:sp modelId="{8BA2C3F7-4FEF-46A0-9DAD-93A0BB478E61}">
      <dsp:nvSpPr>
        <dsp:cNvPr id="0" name=""/>
        <dsp:cNvSpPr/>
      </dsp:nvSpPr>
      <dsp:spPr>
        <a:xfrm>
          <a:off x="2999223" y="2303183"/>
          <a:ext cx="4240827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CNUCED</a:t>
          </a:r>
          <a:endParaRPr lang="fr-FR" sz="1400" b="1" kern="1200" dirty="0"/>
        </a:p>
      </dsp:txBody>
      <dsp:txXfrm>
        <a:off x="3015690" y="2319650"/>
        <a:ext cx="4207893" cy="304392"/>
      </dsp:txXfrm>
    </dsp:sp>
    <dsp:sp modelId="{8200F157-5452-432C-8995-654EC6D3DA78}">
      <dsp:nvSpPr>
        <dsp:cNvPr id="0" name=""/>
        <dsp:cNvSpPr/>
      </dsp:nvSpPr>
      <dsp:spPr>
        <a:xfrm>
          <a:off x="2999204" y="2686136"/>
          <a:ext cx="4257829" cy="3373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DHL</a:t>
          </a:r>
          <a:endParaRPr lang="fr-FR" sz="1400" b="1" kern="1200" dirty="0"/>
        </a:p>
      </dsp:txBody>
      <dsp:txXfrm>
        <a:off x="3015671" y="2702603"/>
        <a:ext cx="4224895" cy="304392"/>
      </dsp:txXfrm>
    </dsp:sp>
    <dsp:sp modelId="{8C7EAC90-E8E8-4427-B690-6ABD7379C863}">
      <dsp:nvSpPr>
        <dsp:cNvPr id="0" name=""/>
        <dsp:cNvSpPr/>
      </dsp:nvSpPr>
      <dsp:spPr>
        <a:xfrm>
          <a:off x="2999204" y="3069086"/>
          <a:ext cx="4291834" cy="40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HERMES</a:t>
          </a:r>
          <a:endParaRPr lang="fr-FR" sz="1400" b="1" kern="1200" dirty="0"/>
        </a:p>
      </dsp:txBody>
      <dsp:txXfrm>
        <a:off x="3018812" y="3088694"/>
        <a:ext cx="4252618" cy="362462"/>
      </dsp:txXfrm>
    </dsp:sp>
    <dsp:sp modelId="{9CCE0DDC-2AD2-4D04-AFF3-B3559347CD43}">
      <dsp:nvSpPr>
        <dsp:cNvPr id="0" name=""/>
        <dsp:cNvSpPr/>
      </dsp:nvSpPr>
      <dsp:spPr>
        <a:xfrm>
          <a:off x="2999223" y="3542774"/>
          <a:ext cx="4304692" cy="3162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IBC</a:t>
          </a:r>
          <a:endParaRPr lang="fr-FR" sz="1400" b="1" kern="1200" dirty="0"/>
        </a:p>
      </dsp:txBody>
      <dsp:txXfrm>
        <a:off x="3014659" y="3558210"/>
        <a:ext cx="4273820" cy="285331"/>
      </dsp:txXfrm>
    </dsp:sp>
    <dsp:sp modelId="{4A13F754-3755-488D-9590-0988BE78D6E2}">
      <dsp:nvSpPr>
        <dsp:cNvPr id="0" name=""/>
        <dsp:cNvSpPr/>
      </dsp:nvSpPr>
      <dsp:spPr>
        <a:xfrm>
          <a:off x="2999204" y="3960441"/>
          <a:ext cx="4311101" cy="4111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PERENCO</a:t>
          </a:r>
          <a:endParaRPr lang="fr-FR" sz="1400" b="1" kern="1200" dirty="0"/>
        </a:p>
      </dsp:txBody>
      <dsp:txXfrm>
        <a:off x="3019273" y="3980510"/>
        <a:ext cx="4270963" cy="370968"/>
      </dsp:txXfrm>
    </dsp:sp>
    <dsp:sp modelId="{93F69E08-A7B4-484A-BC2D-852FE0BDC6C5}">
      <dsp:nvSpPr>
        <dsp:cNvPr id="0" name=""/>
        <dsp:cNvSpPr/>
      </dsp:nvSpPr>
      <dsp:spPr>
        <a:xfrm>
          <a:off x="2908070" y="4494724"/>
          <a:ext cx="4411619" cy="7642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BANQUE MONDIALE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UNION  EUROPEENNE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COOPERATION FRANCAISE</a:t>
          </a:r>
          <a:endParaRPr lang="fr-FR" sz="1000" b="1" kern="1200" dirty="0"/>
        </a:p>
      </dsp:txBody>
      <dsp:txXfrm>
        <a:off x="2945376" y="4532030"/>
        <a:ext cx="4337007" cy="68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D0E697-CA5B-4774-BD0E-6E19D19C2622}" type="datetimeFigureOut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DDE783-78A9-4B6E-A8E4-3E0DBF85F1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25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AA01-14A1-460D-95C4-863FA3E83B81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761B-A01C-4CD9-B69B-63B7421D71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22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7A4C-80E8-4767-B62B-327ED3510984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3083-70D9-4300-9B8A-240D33B4B8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1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81CB-B2B7-4C76-9DDC-147707AB5258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0E8B-74EB-4DFE-ACA5-7435F5364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2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B497C8-6D61-4B87-B3AD-D9268AA38B56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3735A9-6781-4958-945E-DBAEA133ED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359964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22B5-183F-4FCA-88FB-6DECC4C48B4D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B301-EBA6-4273-B30E-3385FA3E57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3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B707-185C-4242-816F-9578742A5EF6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4A8F-1BAE-4599-B976-C9D993D79F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2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870F-B075-434D-9137-0CB09908A3B4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8E5-0580-40EB-8A28-56131405EC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B06A99-EBCB-4DE9-AAE2-B16648379A85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52C1D3-776B-4154-B6D0-29B2EFDB9D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26694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804F-BDD0-4F53-9E2F-B945DA9F705B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B193-91CF-43CA-B733-3F45490E15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Connecteur droit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827A96-1B50-4FC1-BDCC-88E97864B8D7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DC2CB7-E9BA-4C2C-85DA-9BFBFF07E7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1160526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B8321C-6BA5-423C-A86A-109CE2084419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8B5EF1-4CCB-4269-B47E-A5439D8241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</p:spTree>
    <p:extLst>
      <p:ext uri="{BB962C8B-B14F-4D97-AF65-F5344CB8AC3E}">
        <p14:creationId xmlns:p14="http://schemas.microsoft.com/office/powerpoint/2010/main" val="30280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176C3-D8CB-441A-81D8-966629FA2A9C}" type="datetime1">
              <a:rPr lang="fr-FR"/>
              <a:pPr>
                <a:defRPr/>
              </a:pPr>
              <a:t>13/03/2013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BATACK CONSEIL Sarl   Site : www.batackconseil.com  Email : batackconseil@batackconseil.com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D3E75-0FB2-46AD-94D5-79E274E755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65" r:id="rId4"/>
    <p:sldLayoutId id="2147483866" r:id="rId5"/>
    <p:sldLayoutId id="2147483873" r:id="rId6"/>
    <p:sldLayoutId id="2147483867" r:id="rId7"/>
    <p:sldLayoutId id="2147483874" r:id="rId8"/>
    <p:sldLayoutId id="2147483875" r:id="rId9"/>
    <p:sldLayoutId id="2147483868" r:id="rId10"/>
    <p:sldLayoutId id="21474838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atackconseil@batackconse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403350" y="1628775"/>
            <a:ext cx="865188" cy="252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fr-FR" dirty="0"/>
          </a:p>
        </p:txBody>
      </p:sp>
      <p:pic>
        <p:nvPicPr>
          <p:cNvPr id="8195" name="Picture 4" descr="C:\Users\Sony\Desktop\BC SARL Plaqu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4105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FORMATIONS A  LA  CARTE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503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PORTEFEUILLE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95536" y="836712"/>
          <a:ext cx="76328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Equipe  d’ EXPERTS  seniors en</a:t>
            </a:r>
            <a:endParaRPr lang="fr-FR" b="1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 rot="5400000">
            <a:off x="6972300" y="3633788"/>
            <a:ext cx="3200400" cy="571500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Equipe  De </a:t>
            </a:r>
            <a:r>
              <a:rPr lang="fr-FR" b="1" dirty="0" err="1" smtClean="0"/>
              <a:t>batack</a:t>
            </a:r>
            <a:r>
              <a:rPr lang="fr-FR" b="1" dirty="0" smtClean="0"/>
              <a:t> conseil </a:t>
            </a:r>
            <a:r>
              <a:rPr lang="fr-FR" b="1" dirty="0" err="1" smtClean="0"/>
              <a:t>sarl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 rot="5400000">
            <a:off x="6972300" y="3633788"/>
            <a:ext cx="3200400" cy="571500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850" y="1844675"/>
          <a:ext cx="7848600" cy="311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634"/>
                <a:gridCol w="3315266"/>
                <a:gridCol w="3860700"/>
              </a:tblGrid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N°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NOM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QUALITE</a:t>
                      </a:r>
                      <a:endParaRPr lang="fr-FR" sz="18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TCHAPA TCHOUAWOU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Expert</a:t>
                      </a:r>
                      <a:r>
                        <a:rPr lang="fr-FR" sz="1400" baseline="0" dirty="0" smtClean="0"/>
                        <a:t> Douanier – Associé Gérant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PFEIFFER Rolland Roger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Expert</a:t>
                      </a:r>
                      <a:r>
                        <a:rPr lang="fr-FR" sz="1400" baseline="0" dirty="0" smtClean="0"/>
                        <a:t> en Transport </a:t>
                      </a:r>
                      <a:r>
                        <a:rPr lang="fr-FR" sz="1400" baseline="0" smtClean="0"/>
                        <a:t>et  Logistique – </a:t>
                      </a:r>
                      <a:r>
                        <a:rPr lang="fr-FR" sz="1400" baseline="0" dirty="0" smtClean="0"/>
                        <a:t>Associé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SIGHOMNWE S. Joseph</a:t>
                      </a:r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Expert Douanier CEMAC – Consultant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NKENGAFAC Stephen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Expert Douanier  CEMAC – Consultant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MBINAMOU NYAMSI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Expert Douanier CEMAC – Consultant</a:t>
                      </a:r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TCHOUAWOU TCHAPA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Auditeur</a:t>
                      </a:r>
                      <a:r>
                        <a:rPr lang="fr-FR" sz="1400" baseline="0" dirty="0" smtClean="0"/>
                        <a:t> Junior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NOSHYE MBOPDA Thierry</a:t>
                      </a:r>
                    </a:p>
                  </a:txBody>
                  <a:tcPr marL="91423" marR="9142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Comptable</a:t>
                      </a:r>
                      <a:endParaRPr lang="fr-FR" sz="1400" dirty="0"/>
                    </a:p>
                  </a:txBody>
                  <a:tcPr marL="91423" marR="91423" marT="45738" marB="457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Cabinets  en  joint  venture</a:t>
            </a:r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1285852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 rot="5400000">
            <a:off x="7008019" y="3636169"/>
            <a:ext cx="3200400" cy="500062"/>
          </a:xfrm>
        </p:spPr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428875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 smtClean="0">
                <a:solidFill>
                  <a:srgbClr val="C00000"/>
                </a:solidFill>
                <a:latin typeface="Bauhaus 93" pitchFamily="82" charset="0"/>
              </a:rPr>
              <a:t>BATACK CONSEIL Sarl</a:t>
            </a:r>
            <a:endParaRPr lang="fr-FR" sz="4800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286250"/>
            <a:ext cx="6172200" cy="20891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Descente du Centenaire,   </a:t>
            </a:r>
            <a:r>
              <a:rPr lang="fr-FR" dirty="0" err="1" smtClean="0">
                <a:latin typeface="Arial Rounded MT Bold" pitchFamily="34" charset="0"/>
              </a:rPr>
              <a:t>Akwa</a:t>
            </a:r>
            <a:r>
              <a:rPr lang="fr-FR" dirty="0" smtClean="0">
                <a:latin typeface="Arial Rounded MT Bold" pitchFamily="34" charset="0"/>
              </a:rPr>
              <a:t> - Douala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B.P. 1885 DOUALA  - CAMEROUN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Tél : (237) 33.09.06.58 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Email : </a:t>
            </a:r>
            <a:r>
              <a:rPr lang="fr-FR" dirty="0" smtClean="0">
                <a:latin typeface="Arial Rounded MT Bold" pitchFamily="34" charset="0"/>
                <a:hlinkClick r:id="rId2"/>
              </a:rPr>
              <a:t>batackconseil@batackconseil.com</a:t>
            </a:r>
            <a:endParaRPr lang="fr-FR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latin typeface="Arial Rounded MT Bold" pitchFamily="34" charset="0"/>
              </a:rPr>
              <a:t>Site web :http/www.batackconseil.com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err="1" smtClean="0">
                <a:latin typeface="Arial Rounded MT Bold" pitchFamily="34" charset="0"/>
              </a:rPr>
              <a:t>Skype</a:t>
            </a:r>
            <a:r>
              <a:rPr lang="fr-FR" dirty="0" smtClean="0">
                <a:latin typeface="Arial Rounded MT Bold" pitchFamily="34" charset="0"/>
              </a:rPr>
              <a:t> : </a:t>
            </a:r>
            <a:r>
              <a:rPr lang="fr-FR" dirty="0" err="1" smtClean="0">
                <a:latin typeface="Arial Rounded MT Bold" pitchFamily="34" charset="0"/>
              </a:rPr>
              <a:t>batackconseil</a:t>
            </a:r>
            <a:endParaRPr lang="fr-FR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dirty="0"/>
          </a:p>
        </p:txBody>
      </p:sp>
      <p:pic>
        <p:nvPicPr>
          <p:cNvPr id="9220" name="Picture 4" descr="C:\Users\Sony\Desktop\BC SARL 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3375"/>
            <a:ext cx="46751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: www.batackconseil.com batackconseil@batackconseil.com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LES  PROMOTEURS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vision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500063" y="1000125"/>
          <a:ext cx="74676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>
              <a:defRPr/>
            </a:pPr>
            <a:r>
              <a:rPr lang="fr-FR" b="1" dirty="0" smtClean="0"/>
              <a:t>DOMAINES  DE  COMPETENCE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071563"/>
          <a:ext cx="7615238" cy="540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Sarl: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PUBLICATIONS</a:t>
            </a:r>
            <a:endParaRPr lang="fr-FR" b="1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428596" y="2285992"/>
          <a:ext cx="7524760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>
              <a:defRPr/>
            </a:pPr>
            <a:r>
              <a:rPr lang="fr-FR" b="1" dirty="0" smtClean="0"/>
              <a:t>FORMATIONS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357158" y="1071546"/>
          <a:ext cx="7467600" cy="53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1714500" y="35718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chemeClr val="bg1"/>
                </a:solidFill>
              </a:rPr>
              <a:t>D</a:t>
            </a:r>
            <a:r>
              <a:rPr lang="fr-FR" b="1">
                <a:solidFill>
                  <a:schemeClr val="bg1"/>
                </a:solidFill>
              </a:rPr>
              <a:t>OMAINES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FORMATIONS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/>
            <a:r>
              <a:rPr lang="fr-FR" smtClean="0"/>
              <a:t>TYPES  DE  FORMATIONS</a:t>
            </a:r>
          </a:p>
          <a:p>
            <a:pPr>
              <a:buFont typeface="Wingdings" pitchFamily="2" charset="2"/>
              <a:buNone/>
            </a:pPr>
            <a:endParaRPr lang="fr-FR" smtClean="0"/>
          </a:p>
        </p:txBody>
      </p:sp>
      <p:graphicFrame>
        <p:nvGraphicFramePr>
          <p:cNvPr id="4" name="Diagramme 3"/>
          <p:cNvGraphicFramePr/>
          <p:nvPr/>
        </p:nvGraphicFramePr>
        <p:xfrm>
          <a:off x="1357290" y="2357430"/>
          <a:ext cx="614366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 smtClean="0"/>
              <a:t>FORMATION  FONDAMENTALE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fr-FR" b="1" dirty="0"/>
              <a:t>BATACK CONSEIL Sarl www.batackconseil.com  batackconseil@batackconseil.com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825</TotalTime>
  <Words>404</Words>
  <Application>Microsoft Office PowerPoint</Application>
  <PresentationFormat>Affichage à l'écran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Bauhaus 93</vt:lpstr>
      <vt:lpstr>Arial Rounded MT Bold</vt:lpstr>
      <vt:lpstr>Oriel</vt:lpstr>
      <vt:lpstr>Présentation PowerPoint</vt:lpstr>
      <vt:lpstr>BATACK CONSEIL Sarl</vt:lpstr>
      <vt:lpstr>LES  PROMOTEURS</vt:lpstr>
      <vt:lpstr>La vision</vt:lpstr>
      <vt:lpstr>DOMAINES  DE  COMPETENCE</vt:lpstr>
      <vt:lpstr>PUBLICATIONS</vt:lpstr>
      <vt:lpstr>FORMATIONS</vt:lpstr>
      <vt:lpstr>FORMATIONS</vt:lpstr>
      <vt:lpstr>FORMATION  FONDAMENTALE</vt:lpstr>
      <vt:lpstr>FORMATIONS A  LA  CARTE</vt:lpstr>
      <vt:lpstr>PORTEFEUILLE</vt:lpstr>
      <vt:lpstr>Equipe  d’ EXPERTS  seniors en</vt:lpstr>
      <vt:lpstr>Equipe  De batack conseil sarl</vt:lpstr>
      <vt:lpstr>Cabinets  en  joint  venture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BATACK CONSEIL Sarl</dc:title>
  <dc:creator>MIOD</dc:creator>
  <cp:lastModifiedBy>Toukap</cp:lastModifiedBy>
  <cp:revision>84</cp:revision>
  <dcterms:created xsi:type="dcterms:W3CDTF">2010-09-28T11:12:00Z</dcterms:created>
  <dcterms:modified xsi:type="dcterms:W3CDTF">2013-03-13T07:28:30Z</dcterms:modified>
</cp:coreProperties>
</file>